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5" r:id="rId1"/>
  </p:sldMasterIdLst>
  <p:notesMasterIdLst>
    <p:notesMasterId r:id="rId16"/>
  </p:notesMasterIdLst>
  <p:sldIdLst>
    <p:sldId id="417" r:id="rId2"/>
    <p:sldId id="290" r:id="rId3"/>
    <p:sldId id="418" r:id="rId4"/>
    <p:sldId id="414" r:id="rId5"/>
    <p:sldId id="415" r:id="rId6"/>
    <p:sldId id="404" r:id="rId7"/>
    <p:sldId id="416" r:id="rId8"/>
    <p:sldId id="411" r:id="rId9"/>
    <p:sldId id="429" r:id="rId10"/>
    <p:sldId id="313" r:id="rId11"/>
    <p:sldId id="430" r:id="rId12"/>
    <p:sldId id="314" r:id="rId13"/>
    <p:sldId id="280" r:id="rId14"/>
    <p:sldId id="401" r:id="rId15"/>
  </p:sldIdLst>
  <p:sldSz cx="12192000" cy="6858000"/>
  <p:notesSz cx="6858000" cy="9144000"/>
  <p:defaultTextStyle>
    <a:defPPr>
      <a:defRPr lang="en-US"/>
    </a:defPPr>
    <a:lvl1pPr marL="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5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14"/>
    <p:restoredTop sz="94643"/>
  </p:normalViewPr>
  <p:slideViewPr>
    <p:cSldViewPr snapToGrid="0" snapToObjects="1" showGuides="1">
      <p:cViewPr varScale="1">
        <p:scale>
          <a:sx n="106" d="100"/>
          <a:sy n="106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19" d="100"/>
          <a:sy n="119" d="100"/>
        </p:scale>
        <p:origin x="4432" y="20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A85775-AEFB-49D7-AADF-3358731F2BF2}" type="doc">
      <dgm:prSet loTypeId="urn:microsoft.com/office/officeart/2011/layout/HexagonRadial#1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cs-CZ"/>
        </a:p>
      </dgm:t>
    </dgm:pt>
    <dgm:pt modelId="{F316B937-CA8F-46DA-96A3-651556E80B75}">
      <dgm:prSet phldrT="[Text]" custT="1"/>
      <dgm:spPr>
        <a:solidFill>
          <a:schemeClr val="accent6"/>
        </a:solidFill>
      </dgm:spPr>
      <dgm:t>
        <a:bodyPr/>
        <a:lstStyle/>
        <a:p>
          <a:r>
            <a:rPr lang="cs-CZ" sz="1600" b="1" dirty="0"/>
            <a:t>REFEREE</a:t>
          </a:r>
        </a:p>
      </dgm:t>
    </dgm:pt>
    <dgm:pt modelId="{3A6A1DED-3B29-4185-9599-9347B0F747C5}" type="parTrans" cxnId="{B6CE6EB1-3F59-4D32-AA13-7EA4D5E5FD02}">
      <dgm:prSet/>
      <dgm:spPr/>
      <dgm:t>
        <a:bodyPr/>
        <a:lstStyle/>
        <a:p>
          <a:endParaRPr lang="cs-CZ"/>
        </a:p>
      </dgm:t>
    </dgm:pt>
    <dgm:pt modelId="{82AF5D6C-64A8-4981-A5EB-66B4EBA11914}" type="sibTrans" cxnId="{B6CE6EB1-3F59-4D32-AA13-7EA4D5E5FD02}">
      <dgm:prSet/>
      <dgm:spPr/>
      <dgm:t>
        <a:bodyPr/>
        <a:lstStyle/>
        <a:p>
          <a:endParaRPr lang="cs-CZ"/>
        </a:p>
      </dgm:t>
    </dgm:pt>
    <dgm:pt modelId="{27A7885B-1A61-4F6B-8B85-F86041605C9D}">
      <dgm:prSet phldrT="[Text]"/>
      <dgm:spPr/>
      <dgm:t>
        <a:bodyPr/>
        <a:lstStyle/>
        <a:p>
          <a:r>
            <a:rPr lang="cs-CZ" dirty="0"/>
            <a:t>DRESS CODE</a:t>
          </a:r>
        </a:p>
      </dgm:t>
    </dgm:pt>
    <dgm:pt modelId="{D643C234-4938-4946-A6DC-30E9DB3FAB6B}" type="parTrans" cxnId="{BDB4711D-43B2-41A3-99D0-F29A995BE210}">
      <dgm:prSet/>
      <dgm:spPr/>
      <dgm:t>
        <a:bodyPr/>
        <a:lstStyle/>
        <a:p>
          <a:endParaRPr lang="cs-CZ"/>
        </a:p>
      </dgm:t>
    </dgm:pt>
    <dgm:pt modelId="{3A215684-3C0A-4F81-9B49-EFEE476C3783}" type="sibTrans" cxnId="{BDB4711D-43B2-41A3-99D0-F29A995BE210}">
      <dgm:prSet/>
      <dgm:spPr/>
      <dgm:t>
        <a:bodyPr/>
        <a:lstStyle/>
        <a:p>
          <a:endParaRPr lang="cs-CZ"/>
        </a:p>
      </dgm:t>
    </dgm:pt>
    <dgm:pt modelId="{92C1E5ED-DD45-4195-9E2F-6508C3B53283}">
      <dgm:prSet phldrT="[Text]"/>
      <dgm:spPr/>
      <dgm:t>
        <a:bodyPr/>
        <a:lstStyle/>
        <a:p>
          <a:r>
            <a:rPr lang="cs-CZ" dirty="0"/>
            <a:t>TIME MANAGEMENT</a:t>
          </a:r>
        </a:p>
      </dgm:t>
    </dgm:pt>
    <dgm:pt modelId="{59BF8548-D171-4D7B-88A6-FBF8D13795D3}" type="parTrans" cxnId="{D707B5FD-46F0-4FCB-8069-71AC5F1F8CBD}">
      <dgm:prSet/>
      <dgm:spPr/>
      <dgm:t>
        <a:bodyPr/>
        <a:lstStyle/>
        <a:p>
          <a:endParaRPr lang="cs-CZ"/>
        </a:p>
      </dgm:t>
    </dgm:pt>
    <dgm:pt modelId="{66774707-0DBE-4646-99D4-F32EDE8A4D45}" type="sibTrans" cxnId="{D707B5FD-46F0-4FCB-8069-71AC5F1F8CBD}">
      <dgm:prSet/>
      <dgm:spPr/>
      <dgm:t>
        <a:bodyPr/>
        <a:lstStyle/>
        <a:p>
          <a:endParaRPr lang="cs-CZ"/>
        </a:p>
      </dgm:t>
    </dgm:pt>
    <dgm:pt modelId="{53DA13DF-D6C9-4E81-8852-D8B48B2EDF19}">
      <dgm:prSet phldrT="[Text]"/>
      <dgm:spPr/>
      <dgm:t>
        <a:bodyPr/>
        <a:lstStyle/>
        <a:p>
          <a:r>
            <a:rPr lang="cs-CZ" dirty="0"/>
            <a:t>IMPARTIALITY</a:t>
          </a:r>
        </a:p>
      </dgm:t>
    </dgm:pt>
    <dgm:pt modelId="{247B51E9-77B0-4D16-A01A-90D42474C950}" type="parTrans" cxnId="{3926D0AB-7871-47A9-AA8F-51B477C99939}">
      <dgm:prSet/>
      <dgm:spPr/>
      <dgm:t>
        <a:bodyPr/>
        <a:lstStyle/>
        <a:p>
          <a:endParaRPr lang="cs-CZ"/>
        </a:p>
      </dgm:t>
    </dgm:pt>
    <dgm:pt modelId="{8CE7239B-8CC7-46EB-AA02-F270F20CBE4E}" type="sibTrans" cxnId="{3926D0AB-7871-47A9-AA8F-51B477C99939}">
      <dgm:prSet/>
      <dgm:spPr/>
      <dgm:t>
        <a:bodyPr/>
        <a:lstStyle/>
        <a:p>
          <a:endParaRPr lang="cs-CZ"/>
        </a:p>
      </dgm:t>
    </dgm:pt>
    <dgm:pt modelId="{79E99C54-C17D-4F4F-9EFF-3BE915E06FCA}">
      <dgm:prSet phldrT="[Text]"/>
      <dgm:spPr/>
      <dgm:t>
        <a:bodyPr/>
        <a:lstStyle/>
        <a:p>
          <a:r>
            <a:rPr lang="cs-CZ" dirty="0"/>
            <a:t>BEHAVIOUR</a:t>
          </a:r>
        </a:p>
      </dgm:t>
    </dgm:pt>
    <dgm:pt modelId="{5F7EDABC-E498-4EF3-8060-AF72906BBDED}" type="parTrans" cxnId="{2809C441-79C0-4467-8DC7-342E1CC468E3}">
      <dgm:prSet/>
      <dgm:spPr/>
      <dgm:t>
        <a:bodyPr/>
        <a:lstStyle/>
        <a:p>
          <a:endParaRPr lang="cs-CZ"/>
        </a:p>
      </dgm:t>
    </dgm:pt>
    <dgm:pt modelId="{537C2A5F-E0B0-4B6F-B644-AEE2A8835438}" type="sibTrans" cxnId="{2809C441-79C0-4467-8DC7-342E1CC468E3}">
      <dgm:prSet/>
      <dgm:spPr/>
      <dgm:t>
        <a:bodyPr/>
        <a:lstStyle/>
        <a:p>
          <a:endParaRPr lang="cs-CZ"/>
        </a:p>
      </dgm:t>
    </dgm:pt>
    <dgm:pt modelId="{C25B2B34-FAE8-408F-8CE6-78464E59507F}">
      <dgm:prSet phldrT="[Text]"/>
      <dgm:spPr/>
      <dgm:t>
        <a:bodyPr/>
        <a:lstStyle/>
        <a:p>
          <a:r>
            <a:rPr lang="cs-CZ" dirty="0"/>
            <a:t>FOCUS</a:t>
          </a:r>
        </a:p>
      </dgm:t>
    </dgm:pt>
    <dgm:pt modelId="{19BDA8FC-6FA0-4067-B0A5-F0744D516E52}" type="parTrans" cxnId="{FCCB77DC-C257-4D62-A784-2CAC6C12AEC5}">
      <dgm:prSet/>
      <dgm:spPr/>
      <dgm:t>
        <a:bodyPr/>
        <a:lstStyle/>
        <a:p>
          <a:endParaRPr lang="cs-CZ"/>
        </a:p>
      </dgm:t>
    </dgm:pt>
    <dgm:pt modelId="{DF4E195C-D541-4C38-89EA-B400AABB1FB4}" type="sibTrans" cxnId="{FCCB77DC-C257-4D62-A784-2CAC6C12AEC5}">
      <dgm:prSet/>
      <dgm:spPr/>
      <dgm:t>
        <a:bodyPr/>
        <a:lstStyle/>
        <a:p>
          <a:endParaRPr lang="cs-CZ"/>
        </a:p>
      </dgm:t>
    </dgm:pt>
    <dgm:pt modelId="{B3B3D1E6-80CC-498A-BFFB-6FA4B2B2EFF2}">
      <dgm:prSet phldrT="[Text]"/>
      <dgm:spPr/>
      <dgm:t>
        <a:bodyPr/>
        <a:lstStyle/>
        <a:p>
          <a:r>
            <a:rPr lang="cs-CZ" dirty="0"/>
            <a:t>STRICT</a:t>
          </a:r>
        </a:p>
      </dgm:t>
    </dgm:pt>
    <dgm:pt modelId="{B863D60C-5AAB-4C5E-9EEC-0363B7E7839E}" type="parTrans" cxnId="{51A181B7-A62F-43B1-A69D-E000CF76147D}">
      <dgm:prSet/>
      <dgm:spPr/>
      <dgm:t>
        <a:bodyPr/>
        <a:lstStyle/>
        <a:p>
          <a:endParaRPr lang="cs-CZ"/>
        </a:p>
      </dgm:t>
    </dgm:pt>
    <dgm:pt modelId="{749724ED-CD4E-40E8-A9CB-AA6D39E5CBAB}" type="sibTrans" cxnId="{51A181B7-A62F-43B1-A69D-E000CF76147D}">
      <dgm:prSet/>
      <dgm:spPr/>
      <dgm:t>
        <a:bodyPr/>
        <a:lstStyle/>
        <a:p>
          <a:endParaRPr lang="cs-CZ"/>
        </a:p>
      </dgm:t>
    </dgm:pt>
    <dgm:pt modelId="{078BBFAA-C201-4877-B66C-882D335AF27B}" type="pres">
      <dgm:prSet presAssocID="{4BA85775-AEFB-49D7-AADF-3358731F2BF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A31403D-2A15-4896-8220-A239C2873C19}" type="pres">
      <dgm:prSet presAssocID="{F316B937-CA8F-46DA-96A3-651556E80B75}" presName="Parent" presStyleLbl="node0" presStyleIdx="0" presStyleCnt="1">
        <dgm:presLayoutVars>
          <dgm:chMax val="6"/>
          <dgm:chPref val="6"/>
        </dgm:presLayoutVars>
      </dgm:prSet>
      <dgm:spPr/>
    </dgm:pt>
    <dgm:pt modelId="{2067FEBE-9C45-4D85-B57D-06B612DB162B}" type="pres">
      <dgm:prSet presAssocID="{27A7885B-1A61-4F6B-8B85-F86041605C9D}" presName="Accent1" presStyleCnt="0"/>
      <dgm:spPr/>
    </dgm:pt>
    <dgm:pt modelId="{BE419CAA-186C-4EA1-8693-2587F59C7A52}" type="pres">
      <dgm:prSet presAssocID="{27A7885B-1A61-4F6B-8B85-F86041605C9D}" presName="Accent" presStyleLbl="bgShp" presStyleIdx="0" presStyleCnt="6"/>
      <dgm:spPr/>
    </dgm:pt>
    <dgm:pt modelId="{F9C8AFD7-870C-43BD-9EFD-DFCE724028E1}" type="pres">
      <dgm:prSet presAssocID="{27A7885B-1A61-4F6B-8B85-F86041605C9D}" presName="Child1" presStyleLbl="node1" presStyleIdx="0" presStyleCnt="6" custLinFactNeighborX="1060">
        <dgm:presLayoutVars>
          <dgm:chMax val="0"/>
          <dgm:chPref val="0"/>
          <dgm:bulletEnabled val="1"/>
        </dgm:presLayoutVars>
      </dgm:prSet>
      <dgm:spPr/>
    </dgm:pt>
    <dgm:pt modelId="{F5212132-44E9-4F3E-83EB-CD2426F328D6}" type="pres">
      <dgm:prSet presAssocID="{92C1E5ED-DD45-4195-9E2F-6508C3B53283}" presName="Accent2" presStyleCnt="0"/>
      <dgm:spPr/>
    </dgm:pt>
    <dgm:pt modelId="{CB7CC5FE-6F36-46BF-B3D9-7BCDC391E646}" type="pres">
      <dgm:prSet presAssocID="{92C1E5ED-DD45-4195-9E2F-6508C3B53283}" presName="Accent" presStyleLbl="bgShp" presStyleIdx="1" presStyleCnt="6"/>
      <dgm:spPr/>
    </dgm:pt>
    <dgm:pt modelId="{A166B617-FBF5-4765-AAFB-0785EF68C0DD}" type="pres">
      <dgm:prSet presAssocID="{92C1E5ED-DD45-4195-9E2F-6508C3B53283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748C38A-239B-4941-9FD2-E40A8D09B42B}" type="pres">
      <dgm:prSet presAssocID="{53DA13DF-D6C9-4E81-8852-D8B48B2EDF19}" presName="Accent3" presStyleCnt="0"/>
      <dgm:spPr/>
    </dgm:pt>
    <dgm:pt modelId="{D7C01925-F8D8-4A89-9DFB-243EA9D390CB}" type="pres">
      <dgm:prSet presAssocID="{53DA13DF-D6C9-4E81-8852-D8B48B2EDF19}" presName="Accent" presStyleLbl="bgShp" presStyleIdx="2" presStyleCnt="6"/>
      <dgm:spPr/>
    </dgm:pt>
    <dgm:pt modelId="{40714054-4452-4645-9EF7-CA6441541554}" type="pres">
      <dgm:prSet presAssocID="{53DA13DF-D6C9-4E81-8852-D8B48B2EDF19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BBAE3410-F591-496F-A4C3-795C2BD55176}" type="pres">
      <dgm:prSet presAssocID="{79E99C54-C17D-4F4F-9EFF-3BE915E06FCA}" presName="Accent4" presStyleCnt="0"/>
      <dgm:spPr/>
    </dgm:pt>
    <dgm:pt modelId="{A5609A5E-E20C-429A-8E60-4783C9045A0C}" type="pres">
      <dgm:prSet presAssocID="{79E99C54-C17D-4F4F-9EFF-3BE915E06FCA}" presName="Accent" presStyleLbl="bgShp" presStyleIdx="3" presStyleCnt="6"/>
      <dgm:spPr/>
    </dgm:pt>
    <dgm:pt modelId="{185B2C4D-CFE6-4896-8211-3F6D2B255F31}" type="pres">
      <dgm:prSet presAssocID="{79E99C54-C17D-4F4F-9EFF-3BE915E06FCA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DA92CC95-30FF-4F15-A1DB-0F59BB5BF155}" type="pres">
      <dgm:prSet presAssocID="{C25B2B34-FAE8-408F-8CE6-78464E59507F}" presName="Accent5" presStyleCnt="0"/>
      <dgm:spPr/>
    </dgm:pt>
    <dgm:pt modelId="{214BFF57-93BE-4C46-BDCF-8E3E7454241E}" type="pres">
      <dgm:prSet presAssocID="{C25B2B34-FAE8-408F-8CE6-78464E59507F}" presName="Accent" presStyleLbl="bgShp" presStyleIdx="4" presStyleCnt="6"/>
      <dgm:spPr/>
    </dgm:pt>
    <dgm:pt modelId="{36199C9F-6768-4391-9DF4-3E18537E655C}" type="pres">
      <dgm:prSet presAssocID="{C25B2B34-FAE8-408F-8CE6-78464E59507F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2907CA4D-3D77-42F2-A540-D9D7B0309B2A}" type="pres">
      <dgm:prSet presAssocID="{B3B3D1E6-80CC-498A-BFFB-6FA4B2B2EFF2}" presName="Accent6" presStyleCnt="0"/>
      <dgm:spPr/>
    </dgm:pt>
    <dgm:pt modelId="{D82C8AEB-3ECC-4A06-8A54-693347705C42}" type="pres">
      <dgm:prSet presAssocID="{B3B3D1E6-80CC-498A-BFFB-6FA4B2B2EFF2}" presName="Accent" presStyleLbl="bgShp" presStyleIdx="5" presStyleCnt="6"/>
      <dgm:spPr/>
    </dgm:pt>
    <dgm:pt modelId="{FB442095-DE92-45BE-AB7B-83E9A83D3040}" type="pres">
      <dgm:prSet presAssocID="{B3B3D1E6-80CC-498A-BFFB-6FA4B2B2EFF2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AD1EF210-E996-3142-A922-9CB877F2A463}" type="presOf" srcId="{53DA13DF-D6C9-4E81-8852-D8B48B2EDF19}" destId="{40714054-4452-4645-9EF7-CA6441541554}" srcOrd="0" destOrd="0" presId="urn:microsoft.com/office/officeart/2011/layout/HexagonRadial#1"/>
    <dgm:cxn modelId="{BDB4711D-43B2-41A3-99D0-F29A995BE210}" srcId="{F316B937-CA8F-46DA-96A3-651556E80B75}" destId="{27A7885B-1A61-4F6B-8B85-F86041605C9D}" srcOrd="0" destOrd="0" parTransId="{D643C234-4938-4946-A6DC-30E9DB3FAB6B}" sibTransId="{3A215684-3C0A-4F81-9B49-EFEE476C3783}"/>
    <dgm:cxn modelId="{2809C441-79C0-4467-8DC7-342E1CC468E3}" srcId="{F316B937-CA8F-46DA-96A3-651556E80B75}" destId="{79E99C54-C17D-4F4F-9EFF-3BE915E06FCA}" srcOrd="3" destOrd="0" parTransId="{5F7EDABC-E498-4EF3-8060-AF72906BBDED}" sibTransId="{537C2A5F-E0B0-4B6F-B644-AEE2A8835438}"/>
    <dgm:cxn modelId="{07B8008F-6B75-634F-81E9-118519CA3EBB}" type="presOf" srcId="{C25B2B34-FAE8-408F-8CE6-78464E59507F}" destId="{36199C9F-6768-4391-9DF4-3E18537E655C}" srcOrd="0" destOrd="0" presId="urn:microsoft.com/office/officeart/2011/layout/HexagonRadial#1"/>
    <dgm:cxn modelId="{78DA8393-CEBC-9C44-8422-5D454ADC2B37}" type="presOf" srcId="{4BA85775-AEFB-49D7-AADF-3358731F2BF2}" destId="{078BBFAA-C201-4877-B66C-882D335AF27B}" srcOrd="0" destOrd="0" presId="urn:microsoft.com/office/officeart/2011/layout/HexagonRadial#1"/>
    <dgm:cxn modelId="{A6FDEF96-E2A7-E24C-91E5-83DAF2E1E414}" type="presOf" srcId="{79E99C54-C17D-4F4F-9EFF-3BE915E06FCA}" destId="{185B2C4D-CFE6-4896-8211-3F6D2B255F31}" srcOrd="0" destOrd="0" presId="urn:microsoft.com/office/officeart/2011/layout/HexagonRadial#1"/>
    <dgm:cxn modelId="{A2D6B5A3-D81F-4E4B-BA1A-C3D33FF52851}" type="presOf" srcId="{B3B3D1E6-80CC-498A-BFFB-6FA4B2B2EFF2}" destId="{FB442095-DE92-45BE-AB7B-83E9A83D3040}" srcOrd="0" destOrd="0" presId="urn:microsoft.com/office/officeart/2011/layout/HexagonRadial#1"/>
    <dgm:cxn modelId="{3926D0AB-7871-47A9-AA8F-51B477C99939}" srcId="{F316B937-CA8F-46DA-96A3-651556E80B75}" destId="{53DA13DF-D6C9-4E81-8852-D8B48B2EDF19}" srcOrd="2" destOrd="0" parTransId="{247B51E9-77B0-4D16-A01A-90D42474C950}" sibTransId="{8CE7239B-8CC7-46EB-AA02-F270F20CBE4E}"/>
    <dgm:cxn modelId="{B6CE6EB1-3F59-4D32-AA13-7EA4D5E5FD02}" srcId="{4BA85775-AEFB-49D7-AADF-3358731F2BF2}" destId="{F316B937-CA8F-46DA-96A3-651556E80B75}" srcOrd="0" destOrd="0" parTransId="{3A6A1DED-3B29-4185-9599-9347B0F747C5}" sibTransId="{82AF5D6C-64A8-4981-A5EB-66B4EBA11914}"/>
    <dgm:cxn modelId="{51A181B7-A62F-43B1-A69D-E000CF76147D}" srcId="{F316B937-CA8F-46DA-96A3-651556E80B75}" destId="{B3B3D1E6-80CC-498A-BFFB-6FA4B2B2EFF2}" srcOrd="5" destOrd="0" parTransId="{B863D60C-5AAB-4C5E-9EEC-0363B7E7839E}" sibTransId="{749724ED-CD4E-40E8-A9CB-AA6D39E5CBAB}"/>
    <dgm:cxn modelId="{BAC4C1D5-00AF-6646-957C-14E959C3A33B}" type="presOf" srcId="{92C1E5ED-DD45-4195-9E2F-6508C3B53283}" destId="{A166B617-FBF5-4765-AAFB-0785EF68C0DD}" srcOrd="0" destOrd="0" presId="urn:microsoft.com/office/officeart/2011/layout/HexagonRadial#1"/>
    <dgm:cxn modelId="{FCCB77DC-C257-4D62-A784-2CAC6C12AEC5}" srcId="{F316B937-CA8F-46DA-96A3-651556E80B75}" destId="{C25B2B34-FAE8-408F-8CE6-78464E59507F}" srcOrd="4" destOrd="0" parTransId="{19BDA8FC-6FA0-4067-B0A5-F0744D516E52}" sibTransId="{DF4E195C-D541-4C38-89EA-B400AABB1FB4}"/>
    <dgm:cxn modelId="{F268B5EE-22F8-BF4A-89C5-559C0AEE6600}" type="presOf" srcId="{27A7885B-1A61-4F6B-8B85-F86041605C9D}" destId="{F9C8AFD7-870C-43BD-9EFD-DFCE724028E1}" srcOrd="0" destOrd="0" presId="urn:microsoft.com/office/officeart/2011/layout/HexagonRadial#1"/>
    <dgm:cxn modelId="{E35761FA-B9F1-9542-813A-90D45CCBD21D}" type="presOf" srcId="{F316B937-CA8F-46DA-96A3-651556E80B75}" destId="{2A31403D-2A15-4896-8220-A239C2873C19}" srcOrd="0" destOrd="0" presId="urn:microsoft.com/office/officeart/2011/layout/HexagonRadial#1"/>
    <dgm:cxn modelId="{D707B5FD-46F0-4FCB-8069-71AC5F1F8CBD}" srcId="{F316B937-CA8F-46DA-96A3-651556E80B75}" destId="{92C1E5ED-DD45-4195-9E2F-6508C3B53283}" srcOrd="1" destOrd="0" parTransId="{59BF8548-D171-4D7B-88A6-FBF8D13795D3}" sibTransId="{66774707-0DBE-4646-99D4-F32EDE8A4D45}"/>
    <dgm:cxn modelId="{3602475C-FF0F-0446-BF1D-C18BD45B63E4}" type="presParOf" srcId="{078BBFAA-C201-4877-B66C-882D335AF27B}" destId="{2A31403D-2A15-4896-8220-A239C2873C19}" srcOrd="0" destOrd="0" presId="urn:microsoft.com/office/officeart/2011/layout/HexagonRadial#1"/>
    <dgm:cxn modelId="{7032A3C4-8C66-F942-BE54-0E4D3AB52518}" type="presParOf" srcId="{078BBFAA-C201-4877-B66C-882D335AF27B}" destId="{2067FEBE-9C45-4D85-B57D-06B612DB162B}" srcOrd="1" destOrd="0" presId="urn:microsoft.com/office/officeart/2011/layout/HexagonRadial#1"/>
    <dgm:cxn modelId="{584A0268-58B2-D14C-8C6A-2D1744DE42D1}" type="presParOf" srcId="{2067FEBE-9C45-4D85-B57D-06B612DB162B}" destId="{BE419CAA-186C-4EA1-8693-2587F59C7A52}" srcOrd="0" destOrd="0" presId="urn:microsoft.com/office/officeart/2011/layout/HexagonRadial#1"/>
    <dgm:cxn modelId="{F93D9ECF-2F89-8148-BCB0-16976BB2B4CE}" type="presParOf" srcId="{078BBFAA-C201-4877-B66C-882D335AF27B}" destId="{F9C8AFD7-870C-43BD-9EFD-DFCE724028E1}" srcOrd="2" destOrd="0" presId="urn:microsoft.com/office/officeart/2011/layout/HexagonRadial#1"/>
    <dgm:cxn modelId="{32CC5F64-F555-514A-A406-5486AAA4C7C3}" type="presParOf" srcId="{078BBFAA-C201-4877-B66C-882D335AF27B}" destId="{F5212132-44E9-4F3E-83EB-CD2426F328D6}" srcOrd="3" destOrd="0" presId="urn:microsoft.com/office/officeart/2011/layout/HexagonRadial#1"/>
    <dgm:cxn modelId="{0EECC813-D0C4-7C4D-879A-48422E99A7C6}" type="presParOf" srcId="{F5212132-44E9-4F3E-83EB-CD2426F328D6}" destId="{CB7CC5FE-6F36-46BF-B3D9-7BCDC391E646}" srcOrd="0" destOrd="0" presId="urn:microsoft.com/office/officeart/2011/layout/HexagonRadial#1"/>
    <dgm:cxn modelId="{83FF9E43-07A1-3848-B980-6388C6FF60EB}" type="presParOf" srcId="{078BBFAA-C201-4877-B66C-882D335AF27B}" destId="{A166B617-FBF5-4765-AAFB-0785EF68C0DD}" srcOrd="4" destOrd="0" presId="urn:microsoft.com/office/officeart/2011/layout/HexagonRadial#1"/>
    <dgm:cxn modelId="{DE9A5E18-C14B-7D44-A438-8FFC10098E48}" type="presParOf" srcId="{078BBFAA-C201-4877-B66C-882D335AF27B}" destId="{7748C38A-239B-4941-9FD2-E40A8D09B42B}" srcOrd="5" destOrd="0" presId="urn:microsoft.com/office/officeart/2011/layout/HexagonRadial#1"/>
    <dgm:cxn modelId="{9814DD95-9B73-5E47-9B54-376EA142AABF}" type="presParOf" srcId="{7748C38A-239B-4941-9FD2-E40A8D09B42B}" destId="{D7C01925-F8D8-4A89-9DFB-243EA9D390CB}" srcOrd="0" destOrd="0" presId="urn:microsoft.com/office/officeart/2011/layout/HexagonRadial#1"/>
    <dgm:cxn modelId="{8F1DDEDC-C64C-CB40-A396-BEFCDF7C9101}" type="presParOf" srcId="{078BBFAA-C201-4877-B66C-882D335AF27B}" destId="{40714054-4452-4645-9EF7-CA6441541554}" srcOrd="6" destOrd="0" presId="urn:microsoft.com/office/officeart/2011/layout/HexagonRadial#1"/>
    <dgm:cxn modelId="{144F82AF-BB06-A745-B919-6DDEC8E84969}" type="presParOf" srcId="{078BBFAA-C201-4877-B66C-882D335AF27B}" destId="{BBAE3410-F591-496F-A4C3-795C2BD55176}" srcOrd="7" destOrd="0" presId="urn:microsoft.com/office/officeart/2011/layout/HexagonRadial#1"/>
    <dgm:cxn modelId="{FB28ED5F-360C-984D-BA15-B93667409F31}" type="presParOf" srcId="{BBAE3410-F591-496F-A4C3-795C2BD55176}" destId="{A5609A5E-E20C-429A-8E60-4783C9045A0C}" srcOrd="0" destOrd="0" presId="urn:microsoft.com/office/officeart/2011/layout/HexagonRadial#1"/>
    <dgm:cxn modelId="{6237163B-6B12-F34A-8C6F-EEDF195E82E3}" type="presParOf" srcId="{078BBFAA-C201-4877-B66C-882D335AF27B}" destId="{185B2C4D-CFE6-4896-8211-3F6D2B255F31}" srcOrd="8" destOrd="0" presId="urn:microsoft.com/office/officeart/2011/layout/HexagonRadial#1"/>
    <dgm:cxn modelId="{035C39BB-20D7-F14E-8938-AB6CCA5C6E96}" type="presParOf" srcId="{078BBFAA-C201-4877-B66C-882D335AF27B}" destId="{DA92CC95-30FF-4F15-A1DB-0F59BB5BF155}" srcOrd="9" destOrd="0" presId="urn:microsoft.com/office/officeart/2011/layout/HexagonRadial#1"/>
    <dgm:cxn modelId="{09AC12EE-5979-8544-B349-38F58961B163}" type="presParOf" srcId="{DA92CC95-30FF-4F15-A1DB-0F59BB5BF155}" destId="{214BFF57-93BE-4C46-BDCF-8E3E7454241E}" srcOrd="0" destOrd="0" presId="urn:microsoft.com/office/officeart/2011/layout/HexagonRadial#1"/>
    <dgm:cxn modelId="{ED8E0AED-5574-0942-814C-F71C52C2F2A3}" type="presParOf" srcId="{078BBFAA-C201-4877-B66C-882D335AF27B}" destId="{36199C9F-6768-4391-9DF4-3E18537E655C}" srcOrd="10" destOrd="0" presId="urn:microsoft.com/office/officeart/2011/layout/HexagonRadial#1"/>
    <dgm:cxn modelId="{F78C3323-8F9C-7144-9613-B9B8F810BA68}" type="presParOf" srcId="{078BBFAA-C201-4877-B66C-882D335AF27B}" destId="{2907CA4D-3D77-42F2-A540-D9D7B0309B2A}" srcOrd="11" destOrd="0" presId="urn:microsoft.com/office/officeart/2011/layout/HexagonRadial#1"/>
    <dgm:cxn modelId="{A5A2D2AC-C314-524D-AA96-8360E58B8C51}" type="presParOf" srcId="{2907CA4D-3D77-42F2-A540-D9D7B0309B2A}" destId="{D82C8AEB-3ECC-4A06-8A54-693347705C42}" srcOrd="0" destOrd="0" presId="urn:microsoft.com/office/officeart/2011/layout/HexagonRadial#1"/>
    <dgm:cxn modelId="{74E53315-6B08-E044-8BC7-941A1A1D8B7A}" type="presParOf" srcId="{078BBFAA-C201-4877-B66C-882D335AF27B}" destId="{FB442095-DE92-45BE-AB7B-83E9A83D3040}" srcOrd="12" destOrd="0" presId="urn:microsoft.com/office/officeart/2011/layout/HexagonRadial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1403D-2A15-4896-8220-A239C2873C19}">
      <dsp:nvSpPr>
        <dsp:cNvPr id="0" name=""/>
        <dsp:cNvSpPr/>
      </dsp:nvSpPr>
      <dsp:spPr>
        <a:xfrm>
          <a:off x="2741754" y="1540418"/>
          <a:ext cx="1957938" cy="1693696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REFEREE</a:t>
          </a:r>
        </a:p>
      </dsp:txBody>
      <dsp:txXfrm>
        <a:off x="3066212" y="1821087"/>
        <a:ext cx="1309022" cy="1132358"/>
      </dsp:txXfrm>
    </dsp:sp>
    <dsp:sp modelId="{CB7CC5FE-6F36-46BF-B3D9-7BCDC391E646}">
      <dsp:nvSpPr>
        <dsp:cNvPr id="0" name=""/>
        <dsp:cNvSpPr/>
      </dsp:nvSpPr>
      <dsp:spPr>
        <a:xfrm>
          <a:off x="3967800" y="730099"/>
          <a:ext cx="738724" cy="6365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C8AFD7-870C-43BD-9EFD-DFCE724028E1}">
      <dsp:nvSpPr>
        <dsp:cNvPr id="0" name=""/>
        <dsp:cNvSpPr/>
      </dsp:nvSpPr>
      <dsp:spPr>
        <a:xfrm>
          <a:off x="2939117" y="0"/>
          <a:ext cx="1604517" cy="1388095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DRESS CODE</a:t>
          </a:r>
        </a:p>
      </dsp:txBody>
      <dsp:txXfrm>
        <a:off x="3205020" y="230037"/>
        <a:ext cx="1072711" cy="928021"/>
      </dsp:txXfrm>
    </dsp:sp>
    <dsp:sp modelId="{D7C01925-F8D8-4A89-9DFB-243EA9D390CB}">
      <dsp:nvSpPr>
        <dsp:cNvPr id="0" name=""/>
        <dsp:cNvSpPr/>
      </dsp:nvSpPr>
      <dsp:spPr>
        <a:xfrm>
          <a:off x="4829949" y="1920031"/>
          <a:ext cx="738724" cy="6365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66B617-FBF5-4765-AAFB-0785EF68C0DD}">
      <dsp:nvSpPr>
        <dsp:cNvPr id="0" name=""/>
        <dsp:cNvSpPr/>
      </dsp:nvSpPr>
      <dsp:spPr>
        <a:xfrm>
          <a:off x="4393637" y="853771"/>
          <a:ext cx="1604517" cy="1388095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TIME MANAGEMENT</a:t>
          </a:r>
        </a:p>
      </dsp:txBody>
      <dsp:txXfrm>
        <a:off x="4659540" y="1083808"/>
        <a:ext cx="1072711" cy="928021"/>
      </dsp:txXfrm>
    </dsp:sp>
    <dsp:sp modelId="{A5609A5E-E20C-429A-8E60-4783C9045A0C}">
      <dsp:nvSpPr>
        <dsp:cNvPr id="0" name=""/>
        <dsp:cNvSpPr/>
      </dsp:nvSpPr>
      <dsp:spPr>
        <a:xfrm>
          <a:off x="4231045" y="3263242"/>
          <a:ext cx="738724" cy="6365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714054-4452-4645-9EF7-CA6441541554}">
      <dsp:nvSpPr>
        <dsp:cNvPr id="0" name=""/>
        <dsp:cNvSpPr/>
      </dsp:nvSpPr>
      <dsp:spPr>
        <a:xfrm>
          <a:off x="4393637" y="2532188"/>
          <a:ext cx="1604517" cy="1388095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IMPARTIALITY</a:t>
          </a:r>
        </a:p>
      </dsp:txBody>
      <dsp:txXfrm>
        <a:off x="4659540" y="2762225"/>
        <a:ext cx="1072711" cy="928021"/>
      </dsp:txXfrm>
    </dsp:sp>
    <dsp:sp modelId="{214BFF57-93BE-4C46-BDCF-8E3E7454241E}">
      <dsp:nvSpPr>
        <dsp:cNvPr id="0" name=""/>
        <dsp:cNvSpPr/>
      </dsp:nvSpPr>
      <dsp:spPr>
        <a:xfrm>
          <a:off x="2745398" y="3402672"/>
          <a:ext cx="738724" cy="6365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5B2C4D-CFE6-4896-8211-3F6D2B255F31}">
      <dsp:nvSpPr>
        <dsp:cNvPr id="0" name=""/>
        <dsp:cNvSpPr/>
      </dsp:nvSpPr>
      <dsp:spPr>
        <a:xfrm>
          <a:off x="2922109" y="3386915"/>
          <a:ext cx="1604517" cy="1388095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BEHAVIOUR</a:t>
          </a:r>
        </a:p>
      </dsp:txBody>
      <dsp:txXfrm>
        <a:off x="3188012" y="3616952"/>
        <a:ext cx="1072711" cy="928021"/>
      </dsp:txXfrm>
    </dsp:sp>
    <dsp:sp modelId="{D82C8AEB-3ECC-4A06-8A54-693347705C42}">
      <dsp:nvSpPr>
        <dsp:cNvPr id="0" name=""/>
        <dsp:cNvSpPr/>
      </dsp:nvSpPr>
      <dsp:spPr>
        <a:xfrm>
          <a:off x="1869130" y="2213217"/>
          <a:ext cx="738724" cy="6365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199C9F-6768-4391-9DF4-3E18537E655C}">
      <dsp:nvSpPr>
        <dsp:cNvPr id="0" name=""/>
        <dsp:cNvSpPr/>
      </dsp:nvSpPr>
      <dsp:spPr>
        <a:xfrm>
          <a:off x="1443749" y="2533143"/>
          <a:ext cx="1604517" cy="1388095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FOCUS</a:t>
          </a:r>
        </a:p>
      </dsp:txBody>
      <dsp:txXfrm>
        <a:off x="1709652" y="2763180"/>
        <a:ext cx="1072711" cy="928021"/>
      </dsp:txXfrm>
    </dsp:sp>
    <dsp:sp modelId="{FB442095-DE92-45BE-AB7B-83E9A83D3040}">
      <dsp:nvSpPr>
        <dsp:cNvPr id="0" name=""/>
        <dsp:cNvSpPr/>
      </dsp:nvSpPr>
      <dsp:spPr>
        <a:xfrm>
          <a:off x="1443749" y="851861"/>
          <a:ext cx="1604517" cy="1388095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STRICT</a:t>
          </a:r>
        </a:p>
      </dsp:txBody>
      <dsp:txXfrm>
        <a:off x="1709652" y="1081898"/>
        <a:ext cx="1072711" cy="9280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#1">
  <dgm:title val="Šestiúhelník – paprskový"/>
  <dgm:desc val="Umožňuje zobrazit sekvenční proces, který souvisí s ústřední myšlenkou či motivem. Omezeno na šest tvarů úrovně 2. Nejlepších výsledků dosáhnete s malým množstvím textu. Nepoužitý text se nezobrazuje, zůstává však k dispozici, pokud přepnete rozložení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FFD40-13C9-7B48-A0BE-E251E1E33FE5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E2375-F1B1-284C-A827-B0E603FDB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4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99DEA-44D2-BA4A-AFED-CBB71C3E54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58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99DEA-44D2-BA4A-AFED-CBB71C3E544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76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99DEA-44D2-BA4A-AFED-CBB71C3E544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47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802085" y="-38679"/>
            <a:ext cx="6438781" cy="6929336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231272"/>
              <a:gd name="connsiteY0" fmla="*/ 0 h 2877158"/>
              <a:gd name="connsiteX1" fmla="*/ 2231272 w 2231272"/>
              <a:gd name="connsiteY1" fmla="*/ 196596 h 2877158"/>
              <a:gd name="connsiteX2" fmla="*/ 1924948 w 2231272"/>
              <a:gd name="connsiteY2" fmla="*/ 2744570 h 2877158"/>
              <a:gd name="connsiteX3" fmla="*/ 466344 w 2231272"/>
              <a:gd name="connsiteY3" fmla="*/ 2877158 h 2877158"/>
              <a:gd name="connsiteX4" fmla="*/ 0 w 2231272"/>
              <a:gd name="connsiteY4" fmla="*/ 0 h 2877158"/>
              <a:gd name="connsiteX0" fmla="*/ 562356 w 2793628"/>
              <a:gd name="connsiteY0" fmla="*/ 0 h 2744570"/>
              <a:gd name="connsiteX1" fmla="*/ 2793628 w 2793628"/>
              <a:gd name="connsiteY1" fmla="*/ 196596 h 2744570"/>
              <a:gd name="connsiteX2" fmla="*/ 2487304 w 2793628"/>
              <a:gd name="connsiteY2" fmla="*/ 2744570 h 2744570"/>
              <a:gd name="connsiteX3" fmla="*/ 0 w 2793628"/>
              <a:gd name="connsiteY3" fmla="*/ 2392526 h 2744570"/>
              <a:gd name="connsiteX4" fmla="*/ 562356 w 2793628"/>
              <a:gd name="connsiteY4" fmla="*/ 0 h 2744570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1778644 w 2793628"/>
              <a:gd name="connsiteY2" fmla="*/ 195818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2555884 w 2793628"/>
              <a:gd name="connsiteY2" fmla="*/ 216392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555884"/>
              <a:gd name="connsiteY0" fmla="*/ 0 h 2392526"/>
              <a:gd name="connsiteX1" fmla="*/ 2382148 w 2555884"/>
              <a:gd name="connsiteY1" fmla="*/ 59436 h 2392526"/>
              <a:gd name="connsiteX2" fmla="*/ 2555884 w 2555884"/>
              <a:gd name="connsiteY2" fmla="*/ 2163926 h 2392526"/>
              <a:gd name="connsiteX3" fmla="*/ 0 w 2555884"/>
              <a:gd name="connsiteY3" fmla="*/ 2392526 h 2392526"/>
              <a:gd name="connsiteX4" fmla="*/ 562356 w 2555884"/>
              <a:gd name="connsiteY4" fmla="*/ 0 h 2392526"/>
              <a:gd name="connsiteX0" fmla="*/ 562356 w 2555884"/>
              <a:gd name="connsiteY0" fmla="*/ 0 h 2397098"/>
              <a:gd name="connsiteX1" fmla="*/ 2382148 w 2555884"/>
              <a:gd name="connsiteY1" fmla="*/ 64008 h 2397098"/>
              <a:gd name="connsiteX2" fmla="*/ 2555884 w 2555884"/>
              <a:gd name="connsiteY2" fmla="*/ 2168498 h 2397098"/>
              <a:gd name="connsiteX3" fmla="*/ 0 w 2555884"/>
              <a:gd name="connsiteY3" fmla="*/ 2397098 h 2397098"/>
              <a:gd name="connsiteX4" fmla="*/ 562356 w 2555884"/>
              <a:gd name="connsiteY4" fmla="*/ 0 h 2397098"/>
              <a:gd name="connsiteX0" fmla="*/ 50292 w 2555884"/>
              <a:gd name="connsiteY0" fmla="*/ 0 h 2442818"/>
              <a:gd name="connsiteX1" fmla="*/ 2382148 w 2555884"/>
              <a:gd name="connsiteY1" fmla="*/ 109728 h 2442818"/>
              <a:gd name="connsiteX2" fmla="*/ 2555884 w 2555884"/>
              <a:gd name="connsiteY2" fmla="*/ 2214218 h 2442818"/>
              <a:gd name="connsiteX3" fmla="*/ 0 w 2555884"/>
              <a:gd name="connsiteY3" fmla="*/ 2442818 h 2442818"/>
              <a:gd name="connsiteX4" fmla="*/ 50292 w 2555884"/>
              <a:gd name="connsiteY4" fmla="*/ 0 h 2442818"/>
              <a:gd name="connsiteX0" fmla="*/ 50292 w 2555884"/>
              <a:gd name="connsiteY0" fmla="*/ 0 h 2442818"/>
              <a:gd name="connsiteX1" fmla="*/ 2281564 w 2555884"/>
              <a:gd name="connsiteY1" fmla="*/ 82296 h 2442818"/>
              <a:gd name="connsiteX2" fmla="*/ 2555884 w 2555884"/>
              <a:gd name="connsiteY2" fmla="*/ 2214218 h 2442818"/>
              <a:gd name="connsiteX3" fmla="*/ 0 w 2555884"/>
              <a:gd name="connsiteY3" fmla="*/ 2442818 h 2442818"/>
              <a:gd name="connsiteX4" fmla="*/ 50292 w 2555884"/>
              <a:gd name="connsiteY4" fmla="*/ 0 h 2442818"/>
              <a:gd name="connsiteX0" fmla="*/ 0 w 2505592"/>
              <a:gd name="connsiteY0" fmla="*/ 0 h 2214218"/>
              <a:gd name="connsiteX1" fmla="*/ 2231272 w 2505592"/>
              <a:gd name="connsiteY1" fmla="*/ 82296 h 2214218"/>
              <a:gd name="connsiteX2" fmla="*/ 2505592 w 2505592"/>
              <a:gd name="connsiteY2" fmla="*/ 2214218 h 2214218"/>
              <a:gd name="connsiteX3" fmla="*/ 694944 w 2505592"/>
              <a:gd name="connsiteY3" fmla="*/ 1793594 h 2214218"/>
              <a:gd name="connsiteX4" fmla="*/ 0 w 2505592"/>
              <a:gd name="connsiteY4" fmla="*/ 0 h 2214218"/>
              <a:gd name="connsiteX0" fmla="*/ 0 w 2505592"/>
              <a:gd name="connsiteY0" fmla="*/ 0 h 2214218"/>
              <a:gd name="connsiteX1" fmla="*/ 2231272 w 2505592"/>
              <a:gd name="connsiteY1" fmla="*/ 82296 h 2214218"/>
              <a:gd name="connsiteX2" fmla="*/ 2505592 w 2505592"/>
              <a:gd name="connsiteY2" fmla="*/ 2214218 h 2214218"/>
              <a:gd name="connsiteX3" fmla="*/ 612648 w 2505592"/>
              <a:gd name="connsiteY3" fmla="*/ 1967330 h 2214218"/>
              <a:gd name="connsiteX4" fmla="*/ 0 w 2505592"/>
              <a:gd name="connsiteY4" fmla="*/ 0 h 2214218"/>
              <a:gd name="connsiteX0" fmla="*/ 0 w 2231272"/>
              <a:gd name="connsiteY0" fmla="*/ 0 h 1967330"/>
              <a:gd name="connsiteX1" fmla="*/ 2231272 w 2231272"/>
              <a:gd name="connsiteY1" fmla="*/ 82296 h 1967330"/>
              <a:gd name="connsiteX2" fmla="*/ 1947808 w 2231272"/>
              <a:gd name="connsiteY2" fmla="*/ 1761590 h 1967330"/>
              <a:gd name="connsiteX3" fmla="*/ 612648 w 2231272"/>
              <a:gd name="connsiteY3" fmla="*/ 1967330 h 1967330"/>
              <a:gd name="connsiteX4" fmla="*/ 0 w 2231272"/>
              <a:gd name="connsiteY4" fmla="*/ 0 h 1967330"/>
              <a:gd name="connsiteX0" fmla="*/ 0 w 2231272"/>
              <a:gd name="connsiteY0" fmla="*/ 0 h 1967330"/>
              <a:gd name="connsiteX1" fmla="*/ 2231272 w 2231272"/>
              <a:gd name="connsiteY1" fmla="*/ 82296 h 1967330"/>
              <a:gd name="connsiteX2" fmla="*/ 1801504 w 2231272"/>
              <a:gd name="connsiteY2" fmla="*/ 1871318 h 1967330"/>
              <a:gd name="connsiteX3" fmla="*/ 612648 w 2231272"/>
              <a:gd name="connsiteY3" fmla="*/ 1967330 h 1967330"/>
              <a:gd name="connsiteX4" fmla="*/ 0 w 2231272"/>
              <a:gd name="connsiteY4" fmla="*/ 0 h 1967330"/>
              <a:gd name="connsiteX0" fmla="*/ 0 w 2235844"/>
              <a:gd name="connsiteY0" fmla="*/ 0 h 1967330"/>
              <a:gd name="connsiteX1" fmla="*/ 2235844 w 2235844"/>
              <a:gd name="connsiteY1" fmla="*/ 82296 h 1967330"/>
              <a:gd name="connsiteX2" fmla="*/ 1801504 w 2235844"/>
              <a:gd name="connsiteY2" fmla="*/ 1871318 h 1967330"/>
              <a:gd name="connsiteX3" fmla="*/ 612648 w 2235844"/>
              <a:gd name="connsiteY3" fmla="*/ 1967330 h 1967330"/>
              <a:gd name="connsiteX4" fmla="*/ 0 w 2235844"/>
              <a:gd name="connsiteY4" fmla="*/ 0 h 1967330"/>
              <a:gd name="connsiteX0" fmla="*/ 2337381 w 2337381"/>
              <a:gd name="connsiteY0" fmla="*/ 0 h 3926758"/>
              <a:gd name="connsiteX1" fmla="*/ 1623196 w 2337381"/>
              <a:gd name="connsiteY1" fmla="*/ 2041724 h 3926758"/>
              <a:gd name="connsiteX2" fmla="*/ 1188856 w 2337381"/>
              <a:gd name="connsiteY2" fmla="*/ 3830746 h 3926758"/>
              <a:gd name="connsiteX3" fmla="*/ 0 w 2337381"/>
              <a:gd name="connsiteY3" fmla="*/ 3926758 h 3926758"/>
              <a:gd name="connsiteX4" fmla="*/ 2337381 w 2337381"/>
              <a:gd name="connsiteY4" fmla="*/ 0 h 3926758"/>
              <a:gd name="connsiteX0" fmla="*/ 2337381 w 3789453"/>
              <a:gd name="connsiteY0" fmla="*/ 0 h 3926758"/>
              <a:gd name="connsiteX1" fmla="*/ 3789453 w 3789453"/>
              <a:gd name="connsiteY1" fmla="*/ 16982 h 3926758"/>
              <a:gd name="connsiteX2" fmla="*/ 1188856 w 3789453"/>
              <a:gd name="connsiteY2" fmla="*/ 3830746 h 3926758"/>
              <a:gd name="connsiteX3" fmla="*/ 0 w 3789453"/>
              <a:gd name="connsiteY3" fmla="*/ 3926758 h 3926758"/>
              <a:gd name="connsiteX4" fmla="*/ 2337381 w 3789453"/>
              <a:gd name="connsiteY4" fmla="*/ 0 h 3926758"/>
              <a:gd name="connsiteX0" fmla="*/ 2337381 w 3789453"/>
              <a:gd name="connsiteY0" fmla="*/ 0 h 5311203"/>
              <a:gd name="connsiteX1" fmla="*/ 3789453 w 3789453"/>
              <a:gd name="connsiteY1" fmla="*/ 16982 h 5311203"/>
              <a:gd name="connsiteX2" fmla="*/ 3757885 w 3789453"/>
              <a:gd name="connsiteY2" fmla="*/ 5311203 h 5311203"/>
              <a:gd name="connsiteX3" fmla="*/ 0 w 3789453"/>
              <a:gd name="connsiteY3" fmla="*/ 3926758 h 5311203"/>
              <a:gd name="connsiteX4" fmla="*/ 2337381 w 3789453"/>
              <a:gd name="connsiteY4" fmla="*/ 0 h 5311203"/>
              <a:gd name="connsiteX0" fmla="*/ 573896 w 2025968"/>
              <a:gd name="connsiteY0" fmla="*/ 0 h 6909444"/>
              <a:gd name="connsiteX1" fmla="*/ 2025968 w 2025968"/>
              <a:gd name="connsiteY1" fmla="*/ 16982 h 6909444"/>
              <a:gd name="connsiteX2" fmla="*/ 1994400 w 2025968"/>
              <a:gd name="connsiteY2" fmla="*/ 5311203 h 6909444"/>
              <a:gd name="connsiteX3" fmla="*/ 0 w 2025968"/>
              <a:gd name="connsiteY3" fmla="*/ 6909444 h 6909444"/>
              <a:gd name="connsiteX4" fmla="*/ 573896 w 2025968"/>
              <a:gd name="connsiteY4" fmla="*/ 0 h 6909444"/>
              <a:gd name="connsiteX0" fmla="*/ 573896 w 2025968"/>
              <a:gd name="connsiteY0" fmla="*/ 0 h 6909444"/>
              <a:gd name="connsiteX1" fmla="*/ 2025968 w 2025968"/>
              <a:gd name="connsiteY1" fmla="*/ 16982 h 6909444"/>
              <a:gd name="connsiteX2" fmla="*/ 1994400 w 2025968"/>
              <a:gd name="connsiteY2" fmla="*/ 5311203 h 6909444"/>
              <a:gd name="connsiteX3" fmla="*/ 0 w 2025968"/>
              <a:gd name="connsiteY3" fmla="*/ 6909444 h 6909444"/>
              <a:gd name="connsiteX4" fmla="*/ 126530 w 2025968"/>
              <a:gd name="connsiteY4" fmla="*/ 5100536 h 6909444"/>
              <a:gd name="connsiteX5" fmla="*/ 573896 w 2025968"/>
              <a:gd name="connsiteY5" fmla="*/ 0 h 6909444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4986709 w 6438781"/>
              <a:gd name="connsiteY5" fmla="*/ 0 h 6929336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2231572 w 6438781"/>
              <a:gd name="connsiteY5" fmla="*/ 3794250 h 6929336"/>
              <a:gd name="connsiteX6" fmla="*/ 4986709 w 6438781"/>
              <a:gd name="connsiteY6" fmla="*/ 0 h 6929336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1654629 w 6438781"/>
              <a:gd name="connsiteY5" fmla="*/ 2977822 h 6929336"/>
              <a:gd name="connsiteX6" fmla="*/ 4986709 w 6438781"/>
              <a:gd name="connsiteY6" fmla="*/ 0 h 6929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38781" h="6929336">
                <a:moveTo>
                  <a:pt x="4986709" y="0"/>
                </a:moveTo>
                <a:lnTo>
                  <a:pt x="6438781" y="16982"/>
                </a:lnTo>
                <a:lnTo>
                  <a:pt x="6407213" y="5311203"/>
                </a:lnTo>
                <a:lnTo>
                  <a:pt x="4412813" y="6909444"/>
                </a:lnTo>
                <a:lnTo>
                  <a:pt x="0" y="6929336"/>
                </a:lnTo>
                <a:lnTo>
                  <a:pt x="1654629" y="2977822"/>
                </a:lnTo>
                <a:lnTo>
                  <a:pt x="4986709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5" name="Straight Connector 4"/>
          <p:cNvCxnSpPr>
            <a:stCxn id="4" idx="0"/>
          </p:cNvCxnSpPr>
          <p:nvPr userDrawn="1"/>
        </p:nvCxnSpPr>
        <p:spPr>
          <a:xfrm flipH="1">
            <a:off x="2993571" y="-38679"/>
            <a:ext cx="7795223" cy="6929336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endCxn id="4" idx="4"/>
          </p:cNvCxnSpPr>
          <p:nvPr userDrawn="1"/>
        </p:nvCxnSpPr>
        <p:spPr>
          <a:xfrm flipH="1">
            <a:off x="5802085" y="-489857"/>
            <a:ext cx="3058886" cy="738051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2"/>
          </p:cNvCxnSpPr>
          <p:nvPr userDrawn="1"/>
        </p:nvCxnSpPr>
        <p:spPr>
          <a:xfrm flipH="1" flipV="1">
            <a:off x="0" y="2427514"/>
            <a:ext cx="12209298" cy="284501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8473088" y="-489857"/>
            <a:ext cx="398769" cy="94705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93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722910" y="899120"/>
            <a:ext cx="3129154" cy="2794819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231272"/>
              <a:gd name="connsiteY0" fmla="*/ 0 h 2877158"/>
              <a:gd name="connsiteX1" fmla="*/ 2231272 w 2231272"/>
              <a:gd name="connsiteY1" fmla="*/ 196596 h 2877158"/>
              <a:gd name="connsiteX2" fmla="*/ 1924948 w 2231272"/>
              <a:gd name="connsiteY2" fmla="*/ 2744570 h 2877158"/>
              <a:gd name="connsiteX3" fmla="*/ 466344 w 2231272"/>
              <a:gd name="connsiteY3" fmla="*/ 2877158 h 2877158"/>
              <a:gd name="connsiteX4" fmla="*/ 0 w 2231272"/>
              <a:gd name="connsiteY4" fmla="*/ 0 h 2877158"/>
              <a:gd name="connsiteX0" fmla="*/ 562356 w 2793628"/>
              <a:gd name="connsiteY0" fmla="*/ 0 h 2744570"/>
              <a:gd name="connsiteX1" fmla="*/ 2793628 w 2793628"/>
              <a:gd name="connsiteY1" fmla="*/ 196596 h 2744570"/>
              <a:gd name="connsiteX2" fmla="*/ 2487304 w 2793628"/>
              <a:gd name="connsiteY2" fmla="*/ 2744570 h 2744570"/>
              <a:gd name="connsiteX3" fmla="*/ 0 w 2793628"/>
              <a:gd name="connsiteY3" fmla="*/ 2392526 h 2744570"/>
              <a:gd name="connsiteX4" fmla="*/ 562356 w 2793628"/>
              <a:gd name="connsiteY4" fmla="*/ 0 h 2744570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1778644 w 2793628"/>
              <a:gd name="connsiteY2" fmla="*/ 195818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2555884 w 2793628"/>
              <a:gd name="connsiteY2" fmla="*/ 216392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555884"/>
              <a:gd name="connsiteY0" fmla="*/ 0 h 2392526"/>
              <a:gd name="connsiteX1" fmla="*/ 2382148 w 2555884"/>
              <a:gd name="connsiteY1" fmla="*/ 59436 h 2392526"/>
              <a:gd name="connsiteX2" fmla="*/ 2555884 w 2555884"/>
              <a:gd name="connsiteY2" fmla="*/ 2163926 h 2392526"/>
              <a:gd name="connsiteX3" fmla="*/ 0 w 2555884"/>
              <a:gd name="connsiteY3" fmla="*/ 2392526 h 2392526"/>
              <a:gd name="connsiteX4" fmla="*/ 562356 w 2555884"/>
              <a:gd name="connsiteY4" fmla="*/ 0 h 2392526"/>
              <a:gd name="connsiteX0" fmla="*/ 562356 w 2555884"/>
              <a:gd name="connsiteY0" fmla="*/ 0 h 2397098"/>
              <a:gd name="connsiteX1" fmla="*/ 2382148 w 2555884"/>
              <a:gd name="connsiteY1" fmla="*/ 64008 h 2397098"/>
              <a:gd name="connsiteX2" fmla="*/ 2555884 w 2555884"/>
              <a:gd name="connsiteY2" fmla="*/ 2168498 h 2397098"/>
              <a:gd name="connsiteX3" fmla="*/ 0 w 2555884"/>
              <a:gd name="connsiteY3" fmla="*/ 2397098 h 2397098"/>
              <a:gd name="connsiteX4" fmla="*/ 562356 w 2555884"/>
              <a:gd name="connsiteY4" fmla="*/ 0 h 2397098"/>
              <a:gd name="connsiteX0" fmla="*/ 0 w 2789941"/>
              <a:gd name="connsiteY0" fmla="*/ 348947 h 2333090"/>
              <a:gd name="connsiteX1" fmla="*/ 2616205 w 2789941"/>
              <a:gd name="connsiteY1" fmla="*/ 0 h 2333090"/>
              <a:gd name="connsiteX2" fmla="*/ 2789941 w 2789941"/>
              <a:gd name="connsiteY2" fmla="*/ 2104490 h 2333090"/>
              <a:gd name="connsiteX3" fmla="*/ 234057 w 2789941"/>
              <a:gd name="connsiteY3" fmla="*/ 2333090 h 2333090"/>
              <a:gd name="connsiteX4" fmla="*/ 0 w 2789941"/>
              <a:gd name="connsiteY4" fmla="*/ 348947 h 2333090"/>
              <a:gd name="connsiteX0" fmla="*/ 0 w 2789941"/>
              <a:gd name="connsiteY0" fmla="*/ 0 h 1984143"/>
              <a:gd name="connsiteX1" fmla="*/ 1495328 w 2789941"/>
              <a:gd name="connsiteY1" fmla="*/ 388472 h 1984143"/>
              <a:gd name="connsiteX2" fmla="*/ 2789941 w 2789941"/>
              <a:gd name="connsiteY2" fmla="*/ 1755543 h 1984143"/>
              <a:gd name="connsiteX3" fmla="*/ 234057 w 2789941"/>
              <a:gd name="connsiteY3" fmla="*/ 1984143 h 1984143"/>
              <a:gd name="connsiteX4" fmla="*/ 0 w 2789941"/>
              <a:gd name="connsiteY4" fmla="*/ 0 h 1984143"/>
              <a:gd name="connsiteX0" fmla="*/ 0 w 2789941"/>
              <a:gd name="connsiteY0" fmla="*/ 0 h 1984143"/>
              <a:gd name="connsiteX1" fmla="*/ 1067625 w 2789941"/>
              <a:gd name="connsiteY1" fmla="*/ 521207 h 1984143"/>
              <a:gd name="connsiteX2" fmla="*/ 2789941 w 2789941"/>
              <a:gd name="connsiteY2" fmla="*/ 1755543 h 1984143"/>
              <a:gd name="connsiteX3" fmla="*/ 234057 w 2789941"/>
              <a:gd name="connsiteY3" fmla="*/ 1984143 h 1984143"/>
              <a:gd name="connsiteX4" fmla="*/ 0 w 2789941"/>
              <a:gd name="connsiteY4" fmla="*/ 0 h 1984143"/>
              <a:gd name="connsiteX0" fmla="*/ 0 w 2789941"/>
              <a:gd name="connsiteY0" fmla="*/ 0 h 1984143"/>
              <a:gd name="connsiteX1" fmla="*/ 1200360 w 2789941"/>
              <a:gd name="connsiteY1" fmla="*/ 329478 h 1984143"/>
              <a:gd name="connsiteX2" fmla="*/ 2789941 w 2789941"/>
              <a:gd name="connsiteY2" fmla="*/ 1755543 h 1984143"/>
              <a:gd name="connsiteX3" fmla="*/ 234057 w 2789941"/>
              <a:gd name="connsiteY3" fmla="*/ 1984143 h 1984143"/>
              <a:gd name="connsiteX4" fmla="*/ 0 w 2789941"/>
              <a:gd name="connsiteY4" fmla="*/ 0 h 1984143"/>
              <a:gd name="connsiteX0" fmla="*/ 0 w 3129154"/>
              <a:gd name="connsiteY0" fmla="*/ 1385863 h 3370006"/>
              <a:gd name="connsiteX1" fmla="*/ 1200360 w 3129154"/>
              <a:gd name="connsiteY1" fmla="*/ 1715341 h 3370006"/>
              <a:gd name="connsiteX2" fmla="*/ 3129154 w 3129154"/>
              <a:gd name="connsiteY2" fmla="*/ 0 h 3370006"/>
              <a:gd name="connsiteX3" fmla="*/ 234057 w 3129154"/>
              <a:gd name="connsiteY3" fmla="*/ 3370006 h 3370006"/>
              <a:gd name="connsiteX4" fmla="*/ 0 w 3129154"/>
              <a:gd name="connsiteY4" fmla="*/ 1385863 h 3370006"/>
              <a:gd name="connsiteX0" fmla="*/ 0 w 3129154"/>
              <a:gd name="connsiteY0" fmla="*/ 1385863 h 2794819"/>
              <a:gd name="connsiteX1" fmla="*/ 1200360 w 3129154"/>
              <a:gd name="connsiteY1" fmla="*/ 1715341 h 2794819"/>
              <a:gd name="connsiteX2" fmla="*/ 3129154 w 3129154"/>
              <a:gd name="connsiteY2" fmla="*/ 0 h 2794819"/>
              <a:gd name="connsiteX3" fmla="*/ 1369683 w 3129154"/>
              <a:gd name="connsiteY3" fmla="*/ 2794819 h 2794819"/>
              <a:gd name="connsiteX4" fmla="*/ 0 w 3129154"/>
              <a:gd name="connsiteY4" fmla="*/ 1385863 h 279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9154" h="2794819">
                <a:moveTo>
                  <a:pt x="0" y="1385863"/>
                </a:moveTo>
                <a:lnTo>
                  <a:pt x="1200360" y="1715341"/>
                </a:lnTo>
                <a:lnTo>
                  <a:pt x="3129154" y="0"/>
                </a:lnTo>
                <a:lnTo>
                  <a:pt x="1369683" y="2794819"/>
                </a:lnTo>
                <a:lnTo>
                  <a:pt x="0" y="1385863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344994" y="-147484"/>
            <a:ext cx="6916993" cy="7108723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H="1">
            <a:off x="4026310" y="0"/>
            <a:ext cx="4395019" cy="6961239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H="1">
            <a:off x="762000" y="0"/>
            <a:ext cx="8079659" cy="722671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-383458" y="884372"/>
            <a:ext cx="12575458" cy="345165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 flipH="1" flipV="1">
            <a:off x="2993921" y="530943"/>
            <a:ext cx="701020" cy="72635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 flipV="1">
            <a:off x="8716061" y="6406333"/>
            <a:ext cx="701020" cy="72635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935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396796" y="1731818"/>
            <a:ext cx="4020331" cy="3412065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913609"/>
              <a:gd name="connsiteY0" fmla="*/ 0 h 3030666"/>
              <a:gd name="connsiteX1" fmla="*/ 2913609 w 2913609"/>
              <a:gd name="connsiteY1" fmla="*/ 350104 h 3030666"/>
              <a:gd name="connsiteX2" fmla="*/ 2607285 w 2913609"/>
              <a:gd name="connsiteY2" fmla="*/ 2898078 h 3030666"/>
              <a:gd name="connsiteX3" fmla="*/ 1148681 w 2913609"/>
              <a:gd name="connsiteY3" fmla="*/ 3030666 h 3030666"/>
              <a:gd name="connsiteX4" fmla="*/ 0 w 2913609"/>
              <a:gd name="connsiteY4" fmla="*/ 0 h 3030666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607285 w 2913609"/>
              <a:gd name="connsiteY2" fmla="*/ 2898078 h 3155357"/>
              <a:gd name="connsiteX3" fmla="*/ 913154 w 2913609"/>
              <a:gd name="connsiteY3" fmla="*/ 3155357 h 3155357"/>
              <a:gd name="connsiteX4" fmla="*/ 0 w 2913609"/>
              <a:gd name="connsiteY4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1872994 w 2913609"/>
              <a:gd name="connsiteY2" fmla="*/ 3078187 h 3155357"/>
              <a:gd name="connsiteX3" fmla="*/ 913154 w 2913609"/>
              <a:gd name="connsiteY3" fmla="*/ 3155357 h 3155357"/>
              <a:gd name="connsiteX4" fmla="*/ 0 w 2913609"/>
              <a:gd name="connsiteY4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052986 w 2913609"/>
              <a:gd name="connsiteY2" fmla="*/ 2587382 h 3155357"/>
              <a:gd name="connsiteX3" fmla="*/ 1872994 w 2913609"/>
              <a:gd name="connsiteY3" fmla="*/ 3078187 h 3155357"/>
              <a:gd name="connsiteX4" fmla="*/ 913154 w 2913609"/>
              <a:gd name="connsiteY4" fmla="*/ 3155357 h 3155357"/>
              <a:gd name="connsiteX5" fmla="*/ 0 w 2913609"/>
              <a:gd name="connsiteY5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413205 w 2913609"/>
              <a:gd name="connsiteY2" fmla="*/ 2642800 h 3155357"/>
              <a:gd name="connsiteX3" fmla="*/ 1872994 w 2913609"/>
              <a:gd name="connsiteY3" fmla="*/ 3078187 h 3155357"/>
              <a:gd name="connsiteX4" fmla="*/ 913154 w 2913609"/>
              <a:gd name="connsiteY4" fmla="*/ 3155357 h 3155357"/>
              <a:gd name="connsiteX5" fmla="*/ 0 w 2913609"/>
              <a:gd name="connsiteY5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496331 w 2913609"/>
              <a:gd name="connsiteY2" fmla="*/ 2116327 h 3155357"/>
              <a:gd name="connsiteX3" fmla="*/ 2413205 w 2913609"/>
              <a:gd name="connsiteY3" fmla="*/ 2642800 h 3155357"/>
              <a:gd name="connsiteX4" fmla="*/ 1872994 w 2913609"/>
              <a:gd name="connsiteY4" fmla="*/ 3078187 h 3155357"/>
              <a:gd name="connsiteX5" fmla="*/ 913154 w 2913609"/>
              <a:gd name="connsiteY5" fmla="*/ 3155357 h 3155357"/>
              <a:gd name="connsiteX6" fmla="*/ 0 w 2913609"/>
              <a:gd name="connsiteY6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745713 w 2913609"/>
              <a:gd name="connsiteY2" fmla="*/ 3044581 h 3155357"/>
              <a:gd name="connsiteX3" fmla="*/ 2413205 w 2913609"/>
              <a:gd name="connsiteY3" fmla="*/ 2642800 h 3155357"/>
              <a:gd name="connsiteX4" fmla="*/ 1872994 w 2913609"/>
              <a:gd name="connsiteY4" fmla="*/ 3078187 h 3155357"/>
              <a:gd name="connsiteX5" fmla="*/ 913154 w 2913609"/>
              <a:gd name="connsiteY5" fmla="*/ 3155357 h 3155357"/>
              <a:gd name="connsiteX6" fmla="*/ 0 w 2913609"/>
              <a:gd name="connsiteY6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801131 w 2913609"/>
              <a:gd name="connsiteY2" fmla="*/ 1825382 h 3155357"/>
              <a:gd name="connsiteX3" fmla="*/ 2745713 w 2913609"/>
              <a:gd name="connsiteY3" fmla="*/ 3044581 h 3155357"/>
              <a:gd name="connsiteX4" fmla="*/ 2413205 w 2913609"/>
              <a:gd name="connsiteY4" fmla="*/ 2642800 h 3155357"/>
              <a:gd name="connsiteX5" fmla="*/ 1872994 w 2913609"/>
              <a:gd name="connsiteY5" fmla="*/ 3078187 h 3155357"/>
              <a:gd name="connsiteX6" fmla="*/ 913154 w 2913609"/>
              <a:gd name="connsiteY6" fmla="*/ 3155357 h 3155357"/>
              <a:gd name="connsiteX7" fmla="*/ 0 w 2913609"/>
              <a:gd name="connsiteY7" fmla="*/ 0 h 3155357"/>
              <a:gd name="connsiteX0" fmla="*/ 0 w 3812513"/>
              <a:gd name="connsiteY0" fmla="*/ 0 h 3155357"/>
              <a:gd name="connsiteX1" fmla="*/ 2913609 w 3812513"/>
              <a:gd name="connsiteY1" fmla="*/ 350104 h 3155357"/>
              <a:gd name="connsiteX2" fmla="*/ 3812513 w 3812513"/>
              <a:gd name="connsiteY2" fmla="*/ 2933746 h 3155357"/>
              <a:gd name="connsiteX3" fmla="*/ 2745713 w 3812513"/>
              <a:gd name="connsiteY3" fmla="*/ 3044581 h 3155357"/>
              <a:gd name="connsiteX4" fmla="*/ 2413205 w 3812513"/>
              <a:gd name="connsiteY4" fmla="*/ 2642800 h 3155357"/>
              <a:gd name="connsiteX5" fmla="*/ 1872994 w 3812513"/>
              <a:gd name="connsiteY5" fmla="*/ 3078187 h 3155357"/>
              <a:gd name="connsiteX6" fmla="*/ 913154 w 3812513"/>
              <a:gd name="connsiteY6" fmla="*/ 3155357 h 3155357"/>
              <a:gd name="connsiteX7" fmla="*/ 0 w 3812513"/>
              <a:gd name="connsiteY7" fmla="*/ 0 h 3155357"/>
              <a:gd name="connsiteX0" fmla="*/ 0 w 3812513"/>
              <a:gd name="connsiteY0" fmla="*/ 0 h 3155357"/>
              <a:gd name="connsiteX1" fmla="*/ 2913609 w 3812513"/>
              <a:gd name="connsiteY1" fmla="*/ 350104 h 3155357"/>
              <a:gd name="connsiteX2" fmla="*/ 3812513 w 3812513"/>
              <a:gd name="connsiteY2" fmla="*/ 2933746 h 3155357"/>
              <a:gd name="connsiteX3" fmla="*/ 2759568 w 3812513"/>
              <a:gd name="connsiteY3" fmla="*/ 3016872 h 3155357"/>
              <a:gd name="connsiteX4" fmla="*/ 2413205 w 3812513"/>
              <a:gd name="connsiteY4" fmla="*/ 2642800 h 3155357"/>
              <a:gd name="connsiteX5" fmla="*/ 1872994 w 3812513"/>
              <a:gd name="connsiteY5" fmla="*/ 3078187 h 3155357"/>
              <a:gd name="connsiteX6" fmla="*/ 913154 w 3812513"/>
              <a:gd name="connsiteY6" fmla="*/ 3155357 h 3155357"/>
              <a:gd name="connsiteX7" fmla="*/ 0 w 3812513"/>
              <a:gd name="connsiteY7" fmla="*/ 0 h 3155357"/>
              <a:gd name="connsiteX0" fmla="*/ 0 w 3812513"/>
              <a:gd name="connsiteY0" fmla="*/ 0 h 3155357"/>
              <a:gd name="connsiteX1" fmla="*/ 2913609 w 3812513"/>
              <a:gd name="connsiteY1" fmla="*/ 350104 h 3155357"/>
              <a:gd name="connsiteX2" fmla="*/ 3327604 w 3812513"/>
              <a:gd name="connsiteY2" fmla="*/ 1589855 h 3155357"/>
              <a:gd name="connsiteX3" fmla="*/ 3812513 w 3812513"/>
              <a:gd name="connsiteY3" fmla="*/ 2933746 h 3155357"/>
              <a:gd name="connsiteX4" fmla="*/ 2759568 w 3812513"/>
              <a:gd name="connsiteY4" fmla="*/ 3016872 h 3155357"/>
              <a:gd name="connsiteX5" fmla="*/ 2413205 w 3812513"/>
              <a:gd name="connsiteY5" fmla="*/ 2642800 h 3155357"/>
              <a:gd name="connsiteX6" fmla="*/ 1872994 w 3812513"/>
              <a:gd name="connsiteY6" fmla="*/ 3078187 h 3155357"/>
              <a:gd name="connsiteX7" fmla="*/ 913154 w 3812513"/>
              <a:gd name="connsiteY7" fmla="*/ 3155357 h 3155357"/>
              <a:gd name="connsiteX8" fmla="*/ 0 w 3812513"/>
              <a:gd name="connsiteY8" fmla="*/ 0 h 3155357"/>
              <a:gd name="connsiteX0" fmla="*/ 0 w 4020331"/>
              <a:gd name="connsiteY0" fmla="*/ 252800 h 3408157"/>
              <a:gd name="connsiteX1" fmla="*/ 2913609 w 4020331"/>
              <a:gd name="connsiteY1" fmla="*/ 602904 h 3408157"/>
              <a:gd name="connsiteX2" fmla="*/ 4020331 w 4020331"/>
              <a:gd name="connsiteY2" fmla="*/ 0 h 3408157"/>
              <a:gd name="connsiteX3" fmla="*/ 3812513 w 4020331"/>
              <a:gd name="connsiteY3" fmla="*/ 3186546 h 3408157"/>
              <a:gd name="connsiteX4" fmla="*/ 2759568 w 4020331"/>
              <a:gd name="connsiteY4" fmla="*/ 3269672 h 3408157"/>
              <a:gd name="connsiteX5" fmla="*/ 2413205 w 4020331"/>
              <a:gd name="connsiteY5" fmla="*/ 2895600 h 3408157"/>
              <a:gd name="connsiteX6" fmla="*/ 1872994 w 4020331"/>
              <a:gd name="connsiteY6" fmla="*/ 3330987 h 3408157"/>
              <a:gd name="connsiteX7" fmla="*/ 913154 w 4020331"/>
              <a:gd name="connsiteY7" fmla="*/ 3408157 h 3408157"/>
              <a:gd name="connsiteX8" fmla="*/ 0 w 4020331"/>
              <a:gd name="connsiteY8" fmla="*/ 252800 h 3408157"/>
              <a:gd name="connsiteX0" fmla="*/ 0 w 4020331"/>
              <a:gd name="connsiteY0" fmla="*/ 252800 h 3408157"/>
              <a:gd name="connsiteX1" fmla="*/ 3287682 w 4020331"/>
              <a:gd name="connsiteY1" fmla="*/ 2417850 h 3408157"/>
              <a:gd name="connsiteX2" fmla="*/ 4020331 w 4020331"/>
              <a:gd name="connsiteY2" fmla="*/ 0 h 3408157"/>
              <a:gd name="connsiteX3" fmla="*/ 3812513 w 4020331"/>
              <a:gd name="connsiteY3" fmla="*/ 3186546 h 3408157"/>
              <a:gd name="connsiteX4" fmla="*/ 2759568 w 4020331"/>
              <a:gd name="connsiteY4" fmla="*/ 3269672 h 3408157"/>
              <a:gd name="connsiteX5" fmla="*/ 2413205 w 4020331"/>
              <a:gd name="connsiteY5" fmla="*/ 2895600 h 3408157"/>
              <a:gd name="connsiteX6" fmla="*/ 1872994 w 4020331"/>
              <a:gd name="connsiteY6" fmla="*/ 3330987 h 3408157"/>
              <a:gd name="connsiteX7" fmla="*/ 913154 w 4020331"/>
              <a:gd name="connsiteY7" fmla="*/ 3408157 h 3408157"/>
              <a:gd name="connsiteX8" fmla="*/ 0 w 4020331"/>
              <a:gd name="connsiteY8" fmla="*/ 252800 h 3408157"/>
              <a:gd name="connsiteX0" fmla="*/ 0 w 4020331"/>
              <a:gd name="connsiteY0" fmla="*/ 252800 h 3408157"/>
              <a:gd name="connsiteX1" fmla="*/ 3107573 w 4020331"/>
              <a:gd name="connsiteY1" fmla="*/ 1780540 h 3408157"/>
              <a:gd name="connsiteX2" fmla="*/ 4020331 w 4020331"/>
              <a:gd name="connsiteY2" fmla="*/ 0 h 3408157"/>
              <a:gd name="connsiteX3" fmla="*/ 3812513 w 4020331"/>
              <a:gd name="connsiteY3" fmla="*/ 3186546 h 3408157"/>
              <a:gd name="connsiteX4" fmla="*/ 2759568 w 4020331"/>
              <a:gd name="connsiteY4" fmla="*/ 3269672 h 3408157"/>
              <a:gd name="connsiteX5" fmla="*/ 2413205 w 4020331"/>
              <a:gd name="connsiteY5" fmla="*/ 2895600 h 3408157"/>
              <a:gd name="connsiteX6" fmla="*/ 1872994 w 4020331"/>
              <a:gd name="connsiteY6" fmla="*/ 3330987 h 3408157"/>
              <a:gd name="connsiteX7" fmla="*/ 913154 w 4020331"/>
              <a:gd name="connsiteY7" fmla="*/ 3408157 h 3408157"/>
              <a:gd name="connsiteX8" fmla="*/ 0 w 4020331"/>
              <a:gd name="connsiteY8" fmla="*/ 252800 h 3408157"/>
              <a:gd name="connsiteX0" fmla="*/ 0 w 4020331"/>
              <a:gd name="connsiteY0" fmla="*/ 252800 h 3408157"/>
              <a:gd name="connsiteX1" fmla="*/ 1928295 w 4020331"/>
              <a:gd name="connsiteY1" fmla="*/ 1233055 h 3408157"/>
              <a:gd name="connsiteX2" fmla="*/ 3107573 w 4020331"/>
              <a:gd name="connsiteY2" fmla="*/ 1780540 h 3408157"/>
              <a:gd name="connsiteX3" fmla="*/ 4020331 w 4020331"/>
              <a:gd name="connsiteY3" fmla="*/ 0 h 3408157"/>
              <a:gd name="connsiteX4" fmla="*/ 3812513 w 4020331"/>
              <a:gd name="connsiteY4" fmla="*/ 3186546 h 3408157"/>
              <a:gd name="connsiteX5" fmla="*/ 2759568 w 4020331"/>
              <a:gd name="connsiteY5" fmla="*/ 3269672 h 3408157"/>
              <a:gd name="connsiteX6" fmla="*/ 2413205 w 4020331"/>
              <a:gd name="connsiteY6" fmla="*/ 2895600 h 3408157"/>
              <a:gd name="connsiteX7" fmla="*/ 1872994 w 4020331"/>
              <a:gd name="connsiteY7" fmla="*/ 3330987 h 3408157"/>
              <a:gd name="connsiteX8" fmla="*/ 913154 w 4020331"/>
              <a:gd name="connsiteY8" fmla="*/ 3408157 h 3408157"/>
              <a:gd name="connsiteX9" fmla="*/ 0 w 4020331"/>
              <a:gd name="connsiteY9" fmla="*/ 252800 h 3408157"/>
              <a:gd name="connsiteX0" fmla="*/ 0 w 4020331"/>
              <a:gd name="connsiteY0" fmla="*/ 252800 h 3408157"/>
              <a:gd name="connsiteX1" fmla="*/ 2260804 w 4020331"/>
              <a:gd name="connsiteY1" fmla="*/ 277092 h 3408157"/>
              <a:gd name="connsiteX2" fmla="*/ 3107573 w 4020331"/>
              <a:gd name="connsiteY2" fmla="*/ 1780540 h 3408157"/>
              <a:gd name="connsiteX3" fmla="*/ 4020331 w 4020331"/>
              <a:gd name="connsiteY3" fmla="*/ 0 h 3408157"/>
              <a:gd name="connsiteX4" fmla="*/ 3812513 w 4020331"/>
              <a:gd name="connsiteY4" fmla="*/ 3186546 h 3408157"/>
              <a:gd name="connsiteX5" fmla="*/ 2759568 w 4020331"/>
              <a:gd name="connsiteY5" fmla="*/ 3269672 h 3408157"/>
              <a:gd name="connsiteX6" fmla="*/ 2413205 w 4020331"/>
              <a:gd name="connsiteY6" fmla="*/ 2895600 h 3408157"/>
              <a:gd name="connsiteX7" fmla="*/ 1872994 w 4020331"/>
              <a:gd name="connsiteY7" fmla="*/ 3330987 h 3408157"/>
              <a:gd name="connsiteX8" fmla="*/ 913154 w 4020331"/>
              <a:gd name="connsiteY8" fmla="*/ 3408157 h 3408157"/>
              <a:gd name="connsiteX9" fmla="*/ 0 w 4020331"/>
              <a:gd name="connsiteY9" fmla="*/ 252800 h 3408157"/>
              <a:gd name="connsiteX0" fmla="*/ 0 w 4020331"/>
              <a:gd name="connsiteY0" fmla="*/ 252800 h 3408157"/>
              <a:gd name="connsiteX1" fmla="*/ 1138586 w 4020331"/>
              <a:gd name="connsiteY1" fmla="*/ 263237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2513 w 4020331"/>
              <a:gd name="connsiteY5" fmla="*/ 3186546 h 3408157"/>
              <a:gd name="connsiteX6" fmla="*/ 2759568 w 4020331"/>
              <a:gd name="connsiteY6" fmla="*/ 3269672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08157"/>
              <a:gd name="connsiteX1" fmla="*/ 1665059 w 4020331"/>
              <a:gd name="connsiteY1" fmla="*/ 2105892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2513 w 4020331"/>
              <a:gd name="connsiteY5" fmla="*/ 3186546 h 3408157"/>
              <a:gd name="connsiteX6" fmla="*/ 2759568 w 4020331"/>
              <a:gd name="connsiteY6" fmla="*/ 3269672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08157"/>
              <a:gd name="connsiteX1" fmla="*/ 1706623 w 4020331"/>
              <a:gd name="connsiteY1" fmla="*/ 1690256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2513 w 4020331"/>
              <a:gd name="connsiteY5" fmla="*/ 3186546 h 3408157"/>
              <a:gd name="connsiteX6" fmla="*/ 2759568 w 4020331"/>
              <a:gd name="connsiteY6" fmla="*/ 3269672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08157"/>
              <a:gd name="connsiteX1" fmla="*/ 1706623 w 4020331"/>
              <a:gd name="connsiteY1" fmla="*/ 1690256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2513 w 4020331"/>
              <a:gd name="connsiteY5" fmla="*/ 3186546 h 3408157"/>
              <a:gd name="connsiteX6" fmla="*/ 2759568 w 4020331"/>
              <a:gd name="connsiteY6" fmla="*/ 3261857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08157"/>
              <a:gd name="connsiteX1" fmla="*/ 1706623 w 4020331"/>
              <a:gd name="connsiteY1" fmla="*/ 1690256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6421 w 4020331"/>
              <a:gd name="connsiteY5" fmla="*/ 3170915 h 3408157"/>
              <a:gd name="connsiteX6" fmla="*/ 2759568 w 4020331"/>
              <a:gd name="connsiteY6" fmla="*/ 3261857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12065"/>
              <a:gd name="connsiteX1" fmla="*/ 1706623 w 4020331"/>
              <a:gd name="connsiteY1" fmla="*/ 1690256 h 3412065"/>
              <a:gd name="connsiteX2" fmla="*/ 2260804 w 4020331"/>
              <a:gd name="connsiteY2" fmla="*/ 277092 h 3412065"/>
              <a:gd name="connsiteX3" fmla="*/ 3107573 w 4020331"/>
              <a:gd name="connsiteY3" fmla="*/ 1780540 h 3412065"/>
              <a:gd name="connsiteX4" fmla="*/ 4020331 w 4020331"/>
              <a:gd name="connsiteY4" fmla="*/ 0 h 3412065"/>
              <a:gd name="connsiteX5" fmla="*/ 3816421 w 4020331"/>
              <a:gd name="connsiteY5" fmla="*/ 3170915 h 3412065"/>
              <a:gd name="connsiteX6" fmla="*/ 2759568 w 4020331"/>
              <a:gd name="connsiteY6" fmla="*/ 3261857 h 3412065"/>
              <a:gd name="connsiteX7" fmla="*/ 2413205 w 4020331"/>
              <a:gd name="connsiteY7" fmla="*/ 2895600 h 3412065"/>
              <a:gd name="connsiteX8" fmla="*/ 1872994 w 4020331"/>
              <a:gd name="connsiteY8" fmla="*/ 3330987 h 3412065"/>
              <a:gd name="connsiteX9" fmla="*/ 917062 w 4020331"/>
              <a:gd name="connsiteY9" fmla="*/ 3412065 h 3412065"/>
              <a:gd name="connsiteX10" fmla="*/ 0 w 4020331"/>
              <a:gd name="connsiteY10" fmla="*/ 252800 h 3412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0331" h="3412065">
                <a:moveTo>
                  <a:pt x="0" y="252800"/>
                </a:moveTo>
                <a:lnTo>
                  <a:pt x="1706623" y="1690256"/>
                </a:lnTo>
                <a:lnTo>
                  <a:pt x="2260804" y="277092"/>
                </a:lnTo>
                <a:lnTo>
                  <a:pt x="3107573" y="1780540"/>
                </a:lnTo>
                <a:lnTo>
                  <a:pt x="4020331" y="0"/>
                </a:lnTo>
                <a:lnTo>
                  <a:pt x="3816421" y="3170915"/>
                </a:lnTo>
                <a:lnTo>
                  <a:pt x="2759568" y="3261857"/>
                </a:lnTo>
                <a:lnTo>
                  <a:pt x="2413205" y="2895600"/>
                </a:lnTo>
                <a:lnTo>
                  <a:pt x="1872994" y="3330987"/>
                </a:lnTo>
                <a:lnTo>
                  <a:pt x="917062" y="3412065"/>
                </a:lnTo>
                <a:lnTo>
                  <a:pt x="0" y="25280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 flipH="1">
            <a:off x="-66431" y="4294556"/>
            <a:ext cx="12480105" cy="1051169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H="1">
            <a:off x="843888" y="-395785"/>
            <a:ext cx="9378287" cy="7369791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82388" y="-436728"/>
            <a:ext cx="2156346" cy="741073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-300251" y="559558"/>
            <a:ext cx="7465327" cy="6298442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H="1">
            <a:off x="2715902" y="-641445"/>
            <a:ext cx="3916909" cy="7615451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flipV="1">
            <a:off x="5908784" y="-643825"/>
            <a:ext cx="737675" cy="139139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080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041550" y="1529285"/>
            <a:ext cx="3055255" cy="4276119"/>
          </a:xfrm>
          <a:custGeom>
            <a:avLst/>
            <a:gdLst>
              <a:gd name="connsiteX0" fmla="*/ 1766155 w 3055255"/>
              <a:gd name="connsiteY0" fmla="*/ 0 h 4276119"/>
              <a:gd name="connsiteX1" fmla="*/ 1861623 w 3055255"/>
              <a:gd name="connsiteY1" fmla="*/ 549754 h 4276119"/>
              <a:gd name="connsiteX2" fmla="*/ 3055255 w 3055255"/>
              <a:gd name="connsiteY2" fmla="*/ 674334 h 4276119"/>
              <a:gd name="connsiteX3" fmla="*/ 1949269 w 3055255"/>
              <a:gd name="connsiteY3" fmla="*/ 1054457 h 4276119"/>
              <a:gd name="connsiteX4" fmla="*/ 2508734 w 3055255"/>
              <a:gd name="connsiteY4" fmla="*/ 4276119 h 4276119"/>
              <a:gd name="connsiteX5" fmla="*/ 983251 w 3055255"/>
              <a:gd name="connsiteY5" fmla="*/ 3792235 h 4276119"/>
              <a:gd name="connsiteX6" fmla="*/ 1517851 w 3055255"/>
              <a:gd name="connsiteY6" fmla="*/ 1202733 h 4276119"/>
              <a:gd name="connsiteX7" fmla="*/ 21085 w 3055255"/>
              <a:gd name="connsiteY7" fmla="*/ 1717165 h 4276119"/>
              <a:gd name="connsiteX8" fmla="*/ 0 w 3055255"/>
              <a:gd name="connsiteY8" fmla="*/ 355454 h 4276119"/>
              <a:gd name="connsiteX9" fmla="*/ 1657066 w 3055255"/>
              <a:gd name="connsiteY9" fmla="*/ 528404 h 4276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55255" h="4276119">
                <a:moveTo>
                  <a:pt x="1766155" y="0"/>
                </a:moveTo>
                <a:lnTo>
                  <a:pt x="1861623" y="549754"/>
                </a:lnTo>
                <a:lnTo>
                  <a:pt x="3055255" y="674334"/>
                </a:lnTo>
                <a:lnTo>
                  <a:pt x="1949269" y="1054457"/>
                </a:lnTo>
                <a:lnTo>
                  <a:pt x="2508734" y="4276119"/>
                </a:lnTo>
                <a:lnTo>
                  <a:pt x="983251" y="3792235"/>
                </a:lnTo>
                <a:lnTo>
                  <a:pt x="1517851" y="1202733"/>
                </a:lnTo>
                <a:lnTo>
                  <a:pt x="21085" y="1717165"/>
                </a:lnTo>
                <a:lnTo>
                  <a:pt x="0" y="355454"/>
                </a:lnTo>
                <a:lnTo>
                  <a:pt x="1657066" y="528404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-95532" y="1665765"/>
            <a:ext cx="12287532" cy="1282152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H="1">
            <a:off x="-95531" y="-122830"/>
            <a:ext cx="12105561" cy="4090426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2661313" y="-518615"/>
            <a:ext cx="1542198" cy="7615451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3418764" y="-682388"/>
            <a:ext cx="1353590" cy="777922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10166538" y="-122830"/>
            <a:ext cx="1843492" cy="624295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56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-1" y="-1"/>
            <a:ext cx="12192001" cy="6858001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5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/>
          <p:cNvSpPr>
            <a:spLocks noGrp="1"/>
          </p:cNvSpPr>
          <p:nvPr>
            <p:ph type="pic" sz="quarter" idx="13"/>
          </p:nvPr>
        </p:nvSpPr>
        <p:spPr>
          <a:xfrm>
            <a:off x="1915885" y="1389371"/>
            <a:ext cx="3037315" cy="3922859"/>
          </a:xfrm>
          <a:custGeom>
            <a:avLst/>
            <a:gdLst>
              <a:gd name="connsiteX0" fmla="*/ 1248355 w 3037315"/>
              <a:gd name="connsiteY0" fmla="*/ 43045 h 3922859"/>
              <a:gd name="connsiteX1" fmla="*/ 2590800 w 3037315"/>
              <a:gd name="connsiteY1" fmla="*/ 2790743 h 3922859"/>
              <a:gd name="connsiteX2" fmla="*/ 2220685 w 3037315"/>
              <a:gd name="connsiteY2" fmla="*/ 3922859 h 3922859"/>
              <a:gd name="connsiteX3" fmla="*/ 555171 w 3037315"/>
              <a:gd name="connsiteY3" fmla="*/ 3824886 h 3922859"/>
              <a:gd name="connsiteX4" fmla="*/ 0 w 3037315"/>
              <a:gd name="connsiteY4" fmla="*/ 2431515 h 3922859"/>
              <a:gd name="connsiteX5" fmla="*/ 1055914 w 3037315"/>
              <a:gd name="connsiteY5" fmla="*/ 2877830 h 3922859"/>
              <a:gd name="connsiteX6" fmla="*/ 1306403 w 3037315"/>
              <a:gd name="connsiteY6" fmla="*/ 2612572 h 3922859"/>
              <a:gd name="connsiteX7" fmla="*/ 207028 w 3037315"/>
              <a:gd name="connsiteY7" fmla="*/ 883703 h 3922859"/>
              <a:gd name="connsiteX8" fmla="*/ 2580034 w 3037315"/>
              <a:gd name="connsiteY8" fmla="*/ 0 h 3922859"/>
              <a:gd name="connsiteX9" fmla="*/ 3037315 w 3037315"/>
              <a:gd name="connsiteY9" fmla="*/ 753074 h 3922859"/>
              <a:gd name="connsiteX10" fmla="*/ 1251747 w 3037315"/>
              <a:gd name="connsiteY10" fmla="*/ 42331 h 39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37315" h="3922859">
                <a:moveTo>
                  <a:pt x="1248355" y="43045"/>
                </a:moveTo>
                <a:lnTo>
                  <a:pt x="2590800" y="2790743"/>
                </a:lnTo>
                <a:lnTo>
                  <a:pt x="2220685" y="3922859"/>
                </a:lnTo>
                <a:lnTo>
                  <a:pt x="555171" y="3824886"/>
                </a:lnTo>
                <a:lnTo>
                  <a:pt x="0" y="2431515"/>
                </a:lnTo>
                <a:lnTo>
                  <a:pt x="1055914" y="2877830"/>
                </a:lnTo>
                <a:lnTo>
                  <a:pt x="1306403" y="2612572"/>
                </a:lnTo>
                <a:lnTo>
                  <a:pt x="207028" y="883703"/>
                </a:lnTo>
                <a:close/>
                <a:moveTo>
                  <a:pt x="2580034" y="0"/>
                </a:moveTo>
                <a:lnTo>
                  <a:pt x="3037315" y="753074"/>
                </a:lnTo>
                <a:lnTo>
                  <a:pt x="1251747" y="42331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 flipH="1" flipV="1">
            <a:off x="0" y="152399"/>
            <a:ext cx="12192000" cy="489065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H="1">
            <a:off x="-83127" y="-13855"/>
            <a:ext cx="5056913" cy="403293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 flipH="1">
            <a:off x="-55420" y="1105985"/>
            <a:ext cx="12496799" cy="448106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H="1" flipV="1">
            <a:off x="357218" y="-93174"/>
            <a:ext cx="2762118" cy="695117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 flipV="1">
            <a:off x="-96980" y="5052022"/>
            <a:ext cx="12621489" cy="739765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1208777" y="639786"/>
            <a:ext cx="1194987" cy="48243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631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flipH="1" flipV="1">
            <a:off x="4479405" y="-119944"/>
            <a:ext cx="8021255" cy="488871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-46694" y="-752"/>
            <a:ext cx="5375348" cy="6939380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3009250"/>
              <a:gd name="connsiteY0" fmla="*/ 414577 h 2680562"/>
              <a:gd name="connsiteX1" fmla="*/ 3009250 w 3009250"/>
              <a:gd name="connsiteY1" fmla="*/ 0 h 2680562"/>
              <a:gd name="connsiteX2" fmla="*/ 2702926 w 3009250"/>
              <a:gd name="connsiteY2" fmla="*/ 2547974 h 2680562"/>
              <a:gd name="connsiteX3" fmla="*/ 1244322 w 3009250"/>
              <a:gd name="connsiteY3" fmla="*/ 2680562 h 2680562"/>
              <a:gd name="connsiteX4" fmla="*/ 0 w 3009250"/>
              <a:gd name="connsiteY4" fmla="*/ 414577 h 2680562"/>
              <a:gd name="connsiteX0" fmla="*/ 0 w 2702926"/>
              <a:gd name="connsiteY0" fmla="*/ 1800926 h 4066911"/>
              <a:gd name="connsiteX1" fmla="*/ 796992 w 2702926"/>
              <a:gd name="connsiteY1" fmla="*/ 0 h 4066911"/>
              <a:gd name="connsiteX2" fmla="*/ 2702926 w 2702926"/>
              <a:gd name="connsiteY2" fmla="*/ 3934323 h 4066911"/>
              <a:gd name="connsiteX3" fmla="*/ 1244322 w 2702926"/>
              <a:gd name="connsiteY3" fmla="*/ 4066911 h 4066911"/>
              <a:gd name="connsiteX4" fmla="*/ 0 w 2702926"/>
              <a:gd name="connsiteY4" fmla="*/ 1800926 h 4066911"/>
              <a:gd name="connsiteX0" fmla="*/ 0 w 3617326"/>
              <a:gd name="connsiteY0" fmla="*/ 1800926 h 4066911"/>
              <a:gd name="connsiteX1" fmla="*/ 796992 w 3617326"/>
              <a:gd name="connsiteY1" fmla="*/ 0 h 4066911"/>
              <a:gd name="connsiteX2" fmla="*/ 3617326 w 3617326"/>
              <a:gd name="connsiteY2" fmla="*/ 40749 h 4066911"/>
              <a:gd name="connsiteX3" fmla="*/ 1244322 w 3617326"/>
              <a:gd name="connsiteY3" fmla="*/ 4066911 h 4066911"/>
              <a:gd name="connsiteX4" fmla="*/ 0 w 3617326"/>
              <a:gd name="connsiteY4" fmla="*/ 1800926 h 4066911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0 w 3617326"/>
              <a:gd name="connsiteY4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2260356 w 3617326"/>
              <a:gd name="connsiteY4" fmla="*/ 5749808 h 6957595"/>
              <a:gd name="connsiteX5" fmla="*/ 0 w 3617326"/>
              <a:gd name="connsiteY5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0 w 3617326"/>
              <a:gd name="connsiteY5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1109982 w 3617326"/>
              <a:gd name="connsiteY5" fmla="*/ 4717421 h 6957595"/>
              <a:gd name="connsiteX6" fmla="*/ 0 w 3617326"/>
              <a:gd name="connsiteY6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2245608 w 3617326"/>
              <a:gd name="connsiteY5" fmla="*/ 1133563 h 6957595"/>
              <a:gd name="connsiteX6" fmla="*/ 0 w 3617326"/>
              <a:gd name="connsiteY6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1714666 w 3617326"/>
              <a:gd name="connsiteY5" fmla="*/ 1384285 h 6957595"/>
              <a:gd name="connsiteX6" fmla="*/ 0 w 3617326"/>
              <a:gd name="connsiteY6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0 w 3617326"/>
              <a:gd name="connsiteY5" fmla="*/ 1800926 h 6957595"/>
              <a:gd name="connsiteX0" fmla="*/ 0 w 3617326"/>
              <a:gd name="connsiteY0" fmla="*/ 1760177 h 6916846"/>
              <a:gd name="connsiteX1" fmla="*/ 1894272 w 3617326"/>
              <a:gd name="connsiteY1" fmla="*/ 1997056 h 6916846"/>
              <a:gd name="connsiteX2" fmla="*/ 3617326 w 3617326"/>
              <a:gd name="connsiteY2" fmla="*/ 0 h 6916846"/>
              <a:gd name="connsiteX3" fmla="*/ 2969884 w 3617326"/>
              <a:gd name="connsiteY3" fmla="*/ 6916846 h 6916846"/>
              <a:gd name="connsiteX4" fmla="*/ 1965388 w 3617326"/>
              <a:gd name="connsiteY4" fmla="*/ 6888930 h 6916846"/>
              <a:gd name="connsiteX5" fmla="*/ 0 w 3617326"/>
              <a:gd name="connsiteY5" fmla="*/ 1760177 h 6916846"/>
              <a:gd name="connsiteX0" fmla="*/ 0 w 3617326"/>
              <a:gd name="connsiteY0" fmla="*/ 1760177 h 6916846"/>
              <a:gd name="connsiteX1" fmla="*/ 2037964 w 3617326"/>
              <a:gd name="connsiteY1" fmla="*/ 1226348 h 6916846"/>
              <a:gd name="connsiteX2" fmla="*/ 3617326 w 3617326"/>
              <a:gd name="connsiteY2" fmla="*/ 0 h 6916846"/>
              <a:gd name="connsiteX3" fmla="*/ 2969884 w 3617326"/>
              <a:gd name="connsiteY3" fmla="*/ 6916846 h 6916846"/>
              <a:gd name="connsiteX4" fmla="*/ 1965388 w 3617326"/>
              <a:gd name="connsiteY4" fmla="*/ 6888930 h 6916846"/>
              <a:gd name="connsiteX5" fmla="*/ 0 w 3617326"/>
              <a:gd name="connsiteY5" fmla="*/ 1760177 h 6916846"/>
              <a:gd name="connsiteX0" fmla="*/ 0 w 3251566"/>
              <a:gd name="connsiteY0" fmla="*/ 597582 h 5754251"/>
              <a:gd name="connsiteX1" fmla="*/ 2037964 w 3251566"/>
              <a:gd name="connsiteY1" fmla="*/ 63753 h 5754251"/>
              <a:gd name="connsiteX2" fmla="*/ 3251566 w 3251566"/>
              <a:gd name="connsiteY2" fmla="*/ 0 h 5754251"/>
              <a:gd name="connsiteX3" fmla="*/ 2969884 w 3251566"/>
              <a:gd name="connsiteY3" fmla="*/ 5754251 h 5754251"/>
              <a:gd name="connsiteX4" fmla="*/ 1965388 w 3251566"/>
              <a:gd name="connsiteY4" fmla="*/ 5726335 h 5754251"/>
              <a:gd name="connsiteX5" fmla="*/ 0 w 3251566"/>
              <a:gd name="connsiteY5" fmla="*/ 597582 h 5754251"/>
              <a:gd name="connsiteX0" fmla="*/ 0 w 3382195"/>
              <a:gd name="connsiteY0" fmla="*/ 1329102 h 6485771"/>
              <a:gd name="connsiteX1" fmla="*/ 2037964 w 3382195"/>
              <a:gd name="connsiteY1" fmla="*/ 795273 h 6485771"/>
              <a:gd name="connsiteX2" fmla="*/ 3382195 w 3382195"/>
              <a:gd name="connsiteY2" fmla="*/ 0 h 6485771"/>
              <a:gd name="connsiteX3" fmla="*/ 2969884 w 3382195"/>
              <a:gd name="connsiteY3" fmla="*/ 6485771 h 6485771"/>
              <a:gd name="connsiteX4" fmla="*/ 1965388 w 3382195"/>
              <a:gd name="connsiteY4" fmla="*/ 6457855 h 6485771"/>
              <a:gd name="connsiteX5" fmla="*/ 0 w 3382195"/>
              <a:gd name="connsiteY5" fmla="*/ 1329102 h 6485771"/>
              <a:gd name="connsiteX0" fmla="*/ 0 w 1416807"/>
              <a:gd name="connsiteY0" fmla="*/ 6457855 h 6485771"/>
              <a:gd name="connsiteX1" fmla="*/ 72576 w 1416807"/>
              <a:gd name="connsiteY1" fmla="*/ 795273 h 6485771"/>
              <a:gd name="connsiteX2" fmla="*/ 1416807 w 1416807"/>
              <a:gd name="connsiteY2" fmla="*/ 0 h 6485771"/>
              <a:gd name="connsiteX3" fmla="*/ 1004496 w 1416807"/>
              <a:gd name="connsiteY3" fmla="*/ 6485771 h 6485771"/>
              <a:gd name="connsiteX4" fmla="*/ 0 w 1416807"/>
              <a:gd name="connsiteY4" fmla="*/ 6457855 h 6485771"/>
              <a:gd name="connsiteX0" fmla="*/ 0 w 2265893"/>
              <a:gd name="connsiteY0" fmla="*/ 5308323 h 6485771"/>
              <a:gd name="connsiteX1" fmla="*/ 921662 w 2265893"/>
              <a:gd name="connsiteY1" fmla="*/ 795273 h 6485771"/>
              <a:gd name="connsiteX2" fmla="*/ 2265893 w 2265893"/>
              <a:gd name="connsiteY2" fmla="*/ 0 h 6485771"/>
              <a:gd name="connsiteX3" fmla="*/ 1853582 w 2265893"/>
              <a:gd name="connsiteY3" fmla="*/ 6485771 h 6485771"/>
              <a:gd name="connsiteX4" fmla="*/ 0 w 2265893"/>
              <a:gd name="connsiteY4" fmla="*/ 5308323 h 6485771"/>
              <a:gd name="connsiteX0" fmla="*/ 0 w 2637354"/>
              <a:gd name="connsiteY0" fmla="*/ 5308323 h 6446583"/>
              <a:gd name="connsiteX1" fmla="*/ 921662 w 2637354"/>
              <a:gd name="connsiteY1" fmla="*/ 795273 h 6446583"/>
              <a:gd name="connsiteX2" fmla="*/ 2265893 w 2637354"/>
              <a:gd name="connsiteY2" fmla="*/ 0 h 6446583"/>
              <a:gd name="connsiteX3" fmla="*/ 2637354 w 2637354"/>
              <a:gd name="connsiteY3" fmla="*/ 6446583 h 6446583"/>
              <a:gd name="connsiteX4" fmla="*/ 0 w 2637354"/>
              <a:gd name="connsiteY4" fmla="*/ 5308323 h 6446583"/>
              <a:gd name="connsiteX0" fmla="*/ 0 w 2885548"/>
              <a:gd name="connsiteY0" fmla="*/ 6470918 h 6470918"/>
              <a:gd name="connsiteX1" fmla="*/ 1169856 w 2885548"/>
              <a:gd name="connsiteY1" fmla="*/ 795273 h 6470918"/>
              <a:gd name="connsiteX2" fmla="*/ 2514087 w 2885548"/>
              <a:gd name="connsiteY2" fmla="*/ 0 h 6470918"/>
              <a:gd name="connsiteX3" fmla="*/ 2885548 w 2885548"/>
              <a:gd name="connsiteY3" fmla="*/ 6446583 h 6470918"/>
              <a:gd name="connsiteX4" fmla="*/ 0 w 2885548"/>
              <a:gd name="connsiteY4" fmla="*/ 6470918 h 6470918"/>
              <a:gd name="connsiteX0" fmla="*/ 0 w 2892910"/>
              <a:gd name="connsiteY0" fmla="*/ 5675645 h 5675645"/>
              <a:gd name="connsiteX1" fmla="*/ 1169856 w 2892910"/>
              <a:gd name="connsiteY1" fmla="*/ 0 h 5675645"/>
              <a:gd name="connsiteX2" fmla="*/ 2892910 w 2892910"/>
              <a:gd name="connsiteY2" fmla="*/ 2718636 h 5675645"/>
              <a:gd name="connsiteX3" fmla="*/ 2885548 w 2892910"/>
              <a:gd name="connsiteY3" fmla="*/ 5651310 h 5675645"/>
              <a:gd name="connsiteX4" fmla="*/ 0 w 2892910"/>
              <a:gd name="connsiteY4" fmla="*/ 5675645 h 5675645"/>
              <a:gd name="connsiteX0" fmla="*/ 0 w 2892910"/>
              <a:gd name="connsiteY0" fmla="*/ 4891874 h 4891874"/>
              <a:gd name="connsiteX1" fmla="*/ 1470302 w 2892910"/>
              <a:gd name="connsiteY1" fmla="*/ 0 h 4891874"/>
              <a:gd name="connsiteX2" fmla="*/ 2892910 w 2892910"/>
              <a:gd name="connsiteY2" fmla="*/ 1934865 h 4891874"/>
              <a:gd name="connsiteX3" fmla="*/ 2885548 w 2892910"/>
              <a:gd name="connsiteY3" fmla="*/ 4867539 h 4891874"/>
              <a:gd name="connsiteX4" fmla="*/ 0 w 2892910"/>
              <a:gd name="connsiteY4" fmla="*/ 4891874 h 4891874"/>
              <a:gd name="connsiteX0" fmla="*/ 0 w 2892910"/>
              <a:gd name="connsiteY0" fmla="*/ 3859908 h 3859908"/>
              <a:gd name="connsiteX1" fmla="*/ 1182919 w 2892910"/>
              <a:gd name="connsiteY1" fmla="*/ 0 h 3859908"/>
              <a:gd name="connsiteX2" fmla="*/ 2892910 w 2892910"/>
              <a:gd name="connsiteY2" fmla="*/ 902899 h 3859908"/>
              <a:gd name="connsiteX3" fmla="*/ 2885548 w 2892910"/>
              <a:gd name="connsiteY3" fmla="*/ 3835573 h 3859908"/>
              <a:gd name="connsiteX4" fmla="*/ 0 w 2892910"/>
              <a:gd name="connsiteY4" fmla="*/ 3859908 h 3859908"/>
              <a:gd name="connsiteX0" fmla="*/ 0 w 2892910"/>
              <a:gd name="connsiteY0" fmla="*/ 3859908 h 3859908"/>
              <a:gd name="connsiteX1" fmla="*/ 1182919 w 2892910"/>
              <a:gd name="connsiteY1" fmla="*/ 0 h 3859908"/>
              <a:gd name="connsiteX2" fmla="*/ 2892910 w 2892910"/>
              <a:gd name="connsiteY2" fmla="*/ 1033527 h 3859908"/>
              <a:gd name="connsiteX3" fmla="*/ 2885548 w 2892910"/>
              <a:gd name="connsiteY3" fmla="*/ 3835573 h 3859908"/>
              <a:gd name="connsiteX4" fmla="*/ 0 w 2892910"/>
              <a:gd name="connsiteY4" fmla="*/ 3859908 h 3859908"/>
              <a:gd name="connsiteX0" fmla="*/ 0 w 3323984"/>
              <a:gd name="connsiteY0" fmla="*/ 3925223 h 3925223"/>
              <a:gd name="connsiteX1" fmla="*/ 1613993 w 3323984"/>
              <a:gd name="connsiteY1" fmla="*/ 0 h 3925223"/>
              <a:gd name="connsiteX2" fmla="*/ 3323984 w 3323984"/>
              <a:gd name="connsiteY2" fmla="*/ 1033527 h 3925223"/>
              <a:gd name="connsiteX3" fmla="*/ 3316622 w 3323984"/>
              <a:gd name="connsiteY3" fmla="*/ 3835573 h 3925223"/>
              <a:gd name="connsiteX4" fmla="*/ 0 w 3323984"/>
              <a:gd name="connsiteY4" fmla="*/ 3925223 h 3925223"/>
              <a:gd name="connsiteX0" fmla="*/ 0 w 3323984"/>
              <a:gd name="connsiteY0" fmla="*/ 3925223 h 4919790"/>
              <a:gd name="connsiteX1" fmla="*/ 1613993 w 3323984"/>
              <a:gd name="connsiteY1" fmla="*/ 0 h 4919790"/>
              <a:gd name="connsiteX2" fmla="*/ 3323984 w 3323984"/>
              <a:gd name="connsiteY2" fmla="*/ 1033527 h 4919790"/>
              <a:gd name="connsiteX3" fmla="*/ 1749079 w 3323984"/>
              <a:gd name="connsiteY3" fmla="*/ 4919790 h 4919790"/>
              <a:gd name="connsiteX4" fmla="*/ 0 w 3323984"/>
              <a:gd name="connsiteY4" fmla="*/ 3925223 h 4919790"/>
              <a:gd name="connsiteX0" fmla="*/ 0 w 3323984"/>
              <a:gd name="connsiteY0" fmla="*/ 3102263 h 4096830"/>
              <a:gd name="connsiteX1" fmla="*/ 777970 w 3323984"/>
              <a:gd name="connsiteY1" fmla="*/ 0 h 4096830"/>
              <a:gd name="connsiteX2" fmla="*/ 3323984 w 3323984"/>
              <a:gd name="connsiteY2" fmla="*/ 210567 h 4096830"/>
              <a:gd name="connsiteX3" fmla="*/ 1749079 w 3323984"/>
              <a:gd name="connsiteY3" fmla="*/ 4096830 h 4096830"/>
              <a:gd name="connsiteX4" fmla="*/ 0 w 3323984"/>
              <a:gd name="connsiteY4" fmla="*/ 3102263 h 4096830"/>
              <a:gd name="connsiteX0" fmla="*/ 0 w 2017698"/>
              <a:gd name="connsiteY0" fmla="*/ 3102263 h 4096830"/>
              <a:gd name="connsiteX1" fmla="*/ 777970 w 2017698"/>
              <a:gd name="connsiteY1" fmla="*/ 0 h 4096830"/>
              <a:gd name="connsiteX2" fmla="*/ 2017698 w 2017698"/>
              <a:gd name="connsiteY2" fmla="*/ 40750 h 4096830"/>
              <a:gd name="connsiteX3" fmla="*/ 1749079 w 2017698"/>
              <a:gd name="connsiteY3" fmla="*/ 4096830 h 4096830"/>
              <a:gd name="connsiteX4" fmla="*/ 0 w 2017698"/>
              <a:gd name="connsiteY4" fmla="*/ 3102263 h 4096830"/>
              <a:gd name="connsiteX0" fmla="*/ 0 w 1769504"/>
              <a:gd name="connsiteY0" fmla="*/ 3102263 h 4096830"/>
              <a:gd name="connsiteX1" fmla="*/ 777970 w 1769504"/>
              <a:gd name="connsiteY1" fmla="*/ 0 h 4096830"/>
              <a:gd name="connsiteX2" fmla="*/ 1769504 w 1769504"/>
              <a:gd name="connsiteY2" fmla="*/ 14625 h 4096830"/>
              <a:gd name="connsiteX3" fmla="*/ 1749079 w 1769504"/>
              <a:gd name="connsiteY3" fmla="*/ 4096830 h 4096830"/>
              <a:gd name="connsiteX4" fmla="*/ 0 w 1769504"/>
              <a:gd name="connsiteY4" fmla="*/ 3102263 h 4096830"/>
              <a:gd name="connsiteX0" fmla="*/ 0 w 1821755"/>
              <a:gd name="connsiteY0" fmla="*/ 3102263 h 4096830"/>
              <a:gd name="connsiteX1" fmla="*/ 777970 w 1821755"/>
              <a:gd name="connsiteY1" fmla="*/ 0 h 4096830"/>
              <a:gd name="connsiteX2" fmla="*/ 1821755 w 1821755"/>
              <a:gd name="connsiteY2" fmla="*/ 1562 h 4096830"/>
              <a:gd name="connsiteX3" fmla="*/ 1749079 w 1821755"/>
              <a:gd name="connsiteY3" fmla="*/ 4096830 h 4096830"/>
              <a:gd name="connsiteX4" fmla="*/ 0 w 1821755"/>
              <a:gd name="connsiteY4" fmla="*/ 3102263 h 4096830"/>
              <a:gd name="connsiteX0" fmla="*/ 0 w 2265892"/>
              <a:gd name="connsiteY0" fmla="*/ 3102263 h 4096830"/>
              <a:gd name="connsiteX1" fmla="*/ 777970 w 2265892"/>
              <a:gd name="connsiteY1" fmla="*/ 0 h 4096830"/>
              <a:gd name="connsiteX2" fmla="*/ 2265892 w 2265892"/>
              <a:gd name="connsiteY2" fmla="*/ 14625 h 4096830"/>
              <a:gd name="connsiteX3" fmla="*/ 1749079 w 2265892"/>
              <a:gd name="connsiteY3" fmla="*/ 4096830 h 4096830"/>
              <a:gd name="connsiteX4" fmla="*/ 0 w 2265892"/>
              <a:gd name="connsiteY4" fmla="*/ 3102263 h 4096830"/>
              <a:gd name="connsiteX0" fmla="*/ 0 w 2265892"/>
              <a:gd name="connsiteY0" fmla="*/ 3102263 h 4122956"/>
              <a:gd name="connsiteX1" fmla="*/ 777970 w 2265892"/>
              <a:gd name="connsiteY1" fmla="*/ 0 h 4122956"/>
              <a:gd name="connsiteX2" fmla="*/ 2265892 w 2265892"/>
              <a:gd name="connsiteY2" fmla="*/ 14625 h 4122956"/>
              <a:gd name="connsiteX3" fmla="*/ 2049525 w 2265892"/>
              <a:gd name="connsiteY3" fmla="*/ 4122956 h 4122956"/>
              <a:gd name="connsiteX4" fmla="*/ 0 w 2265892"/>
              <a:gd name="connsiteY4" fmla="*/ 3102263 h 4122956"/>
              <a:gd name="connsiteX0" fmla="*/ 0 w 2331206"/>
              <a:gd name="connsiteY0" fmla="*/ 3036948 h 4122956"/>
              <a:gd name="connsiteX1" fmla="*/ 843284 w 2331206"/>
              <a:gd name="connsiteY1" fmla="*/ 0 h 4122956"/>
              <a:gd name="connsiteX2" fmla="*/ 2331206 w 2331206"/>
              <a:gd name="connsiteY2" fmla="*/ 14625 h 4122956"/>
              <a:gd name="connsiteX3" fmla="*/ 2114839 w 2331206"/>
              <a:gd name="connsiteY3" fmla="*/ 4122956 h 4122956"/>
              <a:gd name="connsiteX4" fmla="*/ 0 w 2331206"/>
              <a:gd name="connsiteY4" fmla="*/ 3036948 h 4122956"/>
              <a:gd name="connsiteX0" fmla="*/ 0 w 2331206"/>
              <a:gd name="connsiteY0" fmla="*/ 3022952 h 4122956"/>
              <a:gd name="connsiteX1" fmla="*/ 843284 w 2331206"/>
              <a:gd name="connsiteY1" fmla="*/ 0 h 4122956"/>
              <a:gd name="connsiteX2" fmla="*/ 2331206 w 2331206"/>
              <a:gd name="connsiteY2" fmla="*/ 14625 h 4122956"/>
              <a:gd name="connsiteX3" fmla="*/ 2114839 w 2331206"/>
              <a:gd name="connsiteY3" fmla="*/ 4122956 h 4122956"/>
              <a:gd name="connsiteX4" fmla="*/ 0 w 2331206"/>
              <a:gd name="connsiteY4" fmla="*/ 3022952 h 4122956"/>
              <a:gd name="connsiteX0" fmla="*/ 0 w 2331206"/>
              <a:gd name="connsiteY0" fmla="*/ 3022952 h 3976261"/>
              <a:gd name="connsiteX1" fmla="*/ 843284 w 2331206"/>
              <a:gd name="connsiteY1" fmla="*/ 0 h 3976261"/>
              <a:gd name="connsiteX2" fmla="*/ 2331206 w 2331206"/>
              <a:gd name="connsiteY2" fmla="*/ 14625 h 3976261"/>
              <a:gd name="connsiteX3" fmla="*/ 1831228 w 2331206"/>
              <a:gd name="connsiteY3" fmla="*/ 3976261 h 3976261"/>
              <a:gd name="connsiteX4" fmla="*/ 0 w 2331206"/>
              <a:gd name="connsiteY4" fmla="*/ 3022952 h 3976261"/>
              <a:gd name="connsiteX0" fmla="*/ 0 w 7806032"/>
              <a:gd name="connsiteY0" fmla="*/ 6136542 h 6136542"/>
              <a:gd name="connsiteX1" fmla="*/ 6318110 w 7806032"/>
              <a:gd name="connsiteY1" fmla="*/ 0 h 6136542"/>
              <a:gd name="connsiteX2" fmla="*/ 7806032 w 7806032"/>
              <a:gd name="connsiteY2" fmla="*/ 14625 h 6136542"/>
              <a:gd name="connsiteX3" fmla="*/ 7306054 w 7806032"/>
              <a:gd name="connsiteY3" fmla="*/ 3976261 h 6136542"/>
              <a:gd name="connsiteX4" fmla="*/ 0 w 7806032"/>
              <a:gd name="connsiteY4" fmla="*/ 6136542 h 6136542"/>
              <a:gd name="connsiteX0" fmla="*/ 0 w 7806032"/>
              <a:gd name="connsiteY0" fmla="*/ 6136542 h 6974104"/>
              <a:gd name="connsiteX1" fmla="*/ 6318110 w 7806032"/>
              <a:gd name="connsiteY1" fmla="*/ 0 h 6974104"/>
              <a:gd name="connsiteX2" fmla="*/ 7806032 w 7806032"/>
              <a:gd name="connsiteY2" fmla="*/ 14625 h 6974104"/>
              <a:gd name="connsiteX3" fmla="*/ 2664606 w 7806032"/>
              <a:gd name="connsiteY3" fmla="*/ 6974104 h 6974104"/>
              <a:gd name="connsiteX4" fmla="*/ 0 w 7806032"/>
              <a:gd name="connsiteY4" fmla="*/ 6136542 h 6974104"/>
              <a:gd name="connsiteX0" fmla="*/ 0 w 7806032"/>
              <a:gd name="connsiteY0" fmla="*/ 6121917 h 6959479"/>
              <a:gd name="connsiteX1" fmla="*/ 4720804 w 7806032"/>
              <a:gd name="connsiteY1" fmla="*/ 20099 h 6959479"/>
              <a:gd name="connsiteX2" fmla="*/ 7806032 w 7806032"/>
              <a:gd name="connsiteY2" fmla="*/ 0 h 6959479"/>
              <a:gd name="connsiteX3" fmla="*/ 2664606 w 7806032"/>
              <a:gd name="connsiteY3" fmla="*/ 6959479 h 6959479"/>
              <a:gd name="connsiteX4" fmla="*/ 0 w 7806032"/>
              <a:gd name="connsiteY4" fmla="*/ 6121917 h 6959479"/>
              <a:gd name="connsiteX0" fmla="*/ 0 w 6104553"/>
              <a:gd name="connsiteY0" fmla="*/ 6101818 h 6939380"/>
              <a:gd name="connsiteX1" fmla="*/ 4720804 w 6104553"/>
              <a:gd name="connsiteY1" fmla="*/ 0 h 6939380"/>
              <a:gd name="connsiteX2" fmla="*/ 6104553 w 6104553"/>
              <a:gd name="connsiteY2" fmla="*/ 14625 h 6939380"/>
              <a:gd name="connsiteX3" fmla="*/ 2664606 w 6104553"/>
              <a:gd name="connsiteY3" fmla="*/ 6939380 h 6939380"/>
              <a:gd name="connsiteX4" fmla="*/ 0 w 6104553"/>
              <a:gd name="connsiteY4" fmla="*/ 6101818 h 6939380"/>
              <a:gd name="connsiteX0" fmla="*/ 0 w 5398497"/>
              <a:gd name="connsiteY0" fmla="*/ 6121917 h 6959479"/>
              <a:gd name="connsiteX1" fmla="*/ 4720804 w 5398497"/>
              <a:gd name="connsiteY1" fmla="*/ 20099 h 6959479"/>
              <a:gd name="connsiteX2" fmla="*/ 5398497 w 5398497"/>
              <a:gd name="connsiteY2" fmla="*/ 0 h 6959479"/>
              <a:gd name="connsiteX3" fmla="*/ 2664606 w 5398497"/>
              <a:gd name="connsiteY3" fmla="*/ 6959479 h 6959479"/>
              <a:gd name="connsiteX4" fmla="*/ 0 w 5398497"/>
              <a:gd name="connsiteY4" fmla="*/ 6121917 h 6959479"/>
              <a:gd name="connsiteX0" fmla="*/ 0 w 5375348"/>
              <a:gd name="connsiteY0" fmla="*/ 6101818 h 6939380"/>
              <a:gd name="connsiteX1" fmla="*/ 4720804 w 5375348"/>
              <a:gd name="connsiteY1" fmla="*/ 0 h 6939380"/>
              <a:gd name="connsiteX2" fmla="*/ 5375348 w 5375348"/>
              <a:gd name="connsiteY2" fmla="*/ 396590 h 6939380"/>
              <a:gd name="connsiteX3" fmla="*/ 2664606 w 5375348"/>
              <a:gd name="connsiteY3" fmla="*/ 6939380 h 6939380"/>
              <a:gd name="connsiteX4" fmla="*/ 0 w 5375348"/>
              <a:gd name="connsiteY4" fmla="*/ 6101818 h 693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5348" h="6939380">
                <a:moveTo>
                  <a:pt x="0" y="6101818"/>
                </a:moveTo>
                <a:lnTo>
                  <a:pt x="4720804" y="0"/>
                </a:lnTo>
                <a:lnTo>
                  <a:pt x="5375348" y="396590"/>
                </a:lnTo>
                <a:lnTo>
                  <a:pt x="2664606" y="6939380"/>
                </a:lnTo>
                <a:lnTo>
                  <a:pt x="0" y="6101818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1430001" y="4127489"/>
            <a:ext cx="1151681" cy="69601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1416051" y="1554078"/>
            <a:ext cx="5333999" cy="187492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>
            <a:endCxn id="7" idx="3"/>
          </p:cNvCxnSpPr>
          <p:nvPr userDrawn="1"/>
        </p:nvCxnSpPr>
        <p:spPr>
          <a:xfrm flipH="1">
            <a:off x="2617913" y="-291662"/>
            <a:ext cx="3007385" cy="723029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7" idx="0"/>
          </p:cNvCxnSpPr>
          <p:nvPr userDrawn="1"/>
        </p:nvCxnSpPr>
        <p:spPr>
          <a:xfrm flipH="1">
            <a:off x="-46694" y="3044142"/>
            <a:ext cx="12238695" cy="305692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51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746914" y="1761910"/>
            <a:ext cx="3384762" cy="3422522"/>
          </a:xfrm>
          <a:custGeom>
            <a:avLst/>
            <a:gdLst>
              <a:gd name="connsiteX0" fmla="*/ 1533631 w 3384762"/>
              <a:gd name="connsiteY0" fmla="*/ 1206293 h 3422522"/>
              <a:gd name="connsiteX1" fmla="*/ 1216925 w 3384762"/>
              <a:gd name="connsiteY1" fmla="*/ 1631379 h 3422522"/>
              <a:gd name="connsiteX2" fmla="*/ 1431473 w 3384762"/>
              <a:gd name="connsiteY2" fmla="*/ 2164717 h 3422522"/>
              <a:gd name="connsiteX3" fmla="*/ 2029045 w 3384762"/>
              <a:gd name="connsiteY3" fmla="*/ 2093954 h 3422522"/>
              <a:gd name="connsiteX4" fmla="*/ 2365375 w 3384762"/>
              <a:gd name="connsiteY4" fmla="*/ 1245590 h 3422522"/>
              <a:gd name="connsiteX5" fmla="*/ 949729 w 3384762"/>
              <a:gd name="connsiteY5" fmla="*/ 0 h 3422522"/>
              <a:gd name="connsiteX6" fmla="*/ 2763038 w 3384762"/>
              <a:gd name="connsiteY6" fmla="*/ 100516 h 3422522"/>
              <a:gd name="connsiteX7" fmla="*/ 3384762 w 3384762"/>
              <a:gd name="connsiteY7" fmla="*/ 1638556 h 3422522"/>
              <a:gd name="connsiteX8" fmla="*/ 2635842 w 3384762"/>
              <a:gd name="connsiteY8" fmla="*/ 3422522 h 3422522"/>
              <a:gd name="connsiteX9" fmla="*/ 723331 w 3384762"/>
              <a:gd name="connsiteY9" fmla="*/ 3219523 h 3422522"/>
              <a:gd name="connsiteX10" fmla="*/ 0 w 3384762"/>
              <a:gd name="connsiteY10" fmla="*/ 1226949 h 3422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84762" h="3422522">
                <a:moveTo>
                  <a:pt x="1533631" y="1206293"/>
                </a:moveTo>
                <a:lnTo>
                  <a:pt x="1216925" y="1631379"/>
                </a:lnTo>
                <a:lnTo>
                  <a:pt x="1431473" y="2164717"/>
                </a:lnTo>
                <a:lnTo>
                  <a:pt x="2029045" y="2093954"/>
                </a:lnTo>
                <a:lnTo>
                  <a:pt x="2365375" y="1245590"/>
                </a:lnTo>
                <a:close/>
                <a:moveTo>
                  <a:pt x="949729" y="0"/>
                </a:moveTo>
                <a:lnTo>
                  <a:pt x="2763038" y="100516"/>
                </a:lnTo>
                <a:lnTo>
                  <a:pt x="3384762" y="1638556"/>
                </a:lnTo>
                <a:lnTo>
                  <a:pt x="2635842" y="3422522"/>
                </a:lnTo>
                <a:lnTo>
                  <a:pt x="723331" y="3219523"/>
                </a:lnTo>
                <a:lnTo>
                  <a:pt x="0" y="1226949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18616" y="-354842"/>
            <a:ext cx="2634017" cy="722649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H="1">
            <a:off x="-81887" y="0"/>
            <a:ext cx="4121623" cy="5349923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3746428" y="-58187"/>
            <a:ext cx="2825088" cy="7062716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V="1">
            <a:off x="-81887" y="2804432"/>
            <a:ext cx="12992669" cy="150125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flipV="1">
            <a:off x="-55635" y="4203510"/>
            <a:ext cx="817635" cy="8852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95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024" y="1257300"/>
            <a:ext cx="10086975" cy="1028700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3024" y="2514600"/>
            <a:ext cx="10086976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endParaRPr lang="en-US" dirty="0"/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5" r:id="rId2"/>
    <p:sldLayoutId id="2147484057" r:id="rId3"/>
    <p:sldLayoutId id="2147484059" r:id="rId4"/>
    <p:sldLayoutId id="2147484068" r:id="rId5"/>
    <p:sldLayoutId id="2147484069" r:id="rId6"/>
    <p:sldLayoutId id="2147484071" r:id="rId7"/>
    <p:sldLayoutId id="2147484072" r:id="rId8"/>
  </p:sldLayoutIdLst>
  <p:hf hdr="0" ftr="0" dt="0"/>
  <p:txStyles>
    <p:titleStyle>
      <a:lvl1pPr algn="l" defTabSz="914318" rtl="0" eaLnBrk="1" latinLnBrk="0" hangingPunct="1">
        <a:lnSpc>
          <a:spcPct val="80000"/>
        </a:lnSpc>
        <a:spcBef>
          <a:spcPct val="0"/>
        </a:spcBef>
        <a:buNone/>
        <a:defRPr sz="4400" b="1" i="0" kern="1200" spc="-151" baseline="0">
          <a:solidFill>
            <a:schemeClr val="tx1"/>
          </a:solidFill>
          <a:latin typeface="Montserrat SemiBold" charset="0"/>
          <a:ea typeface="Montserrat SemiBold" charset="0"/>
          <a:cs typeface="Montserrat SemiBold" charset="0"/>
        </a:defRPr>
      </a:lvl1pPr>
    </p:titleStyle>
    <p:bodyStyle>
      <a:lvl1pPr marL="0" indent="0" algn="l" defTabSz="914318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kern="1200" baseline="0">
          <a:solidFill>
            <a:schemeClr val="tx1">
              <a:alpha val="50000"/>
            </a:schemeClr>
          </a:solidFill>
          <a:latin typeface="+mn-lt"/>
          <a:ea typeface="+mn-ea"/>
          <a:cs typeface="+mn-cs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14" orient="horz" pos="232" userDrawn="1">
          <p15:clr>
            <a:srgbClr val="F26B43"/>
          </p15:clr>
        </p15:guide>
        <p15:guide id="27" orient="horz" pos="4032">
          <p15:clr>
            <a:srgbClr val="F26B43"/>
          </p15:clr>
        </p15:guide>
        <p15:guide id="28" pos="257" userDrawn="1">
          <p15:clr>
            <a:srgbClr val="F26B43"/>
          </p15:clr>
        </p15:guide>
        <p15:guide id="29" pos="7200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846" userDrawn="1">
          <p15:clr>
            <a:srgbClr val="F26B43"/>
          </p15:clr>
        </p15:guide>
        <p15:guide id="51" orient="horz" pos="129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worldbuilding.stackexchange.com/questions/31513/what-would-be-the-best-way-to-fight-a-duel-with-lightsabers/31528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obrázku 4">
            <a:extLst>
              <a:ext uri="{FF2B5EF4-FFF2-40B4-BE49-F238E27FC236}">
                <a16:creationId xmlns:a16="http://schemas.microsoft.com/office/drawing/2014/main" id="{2C600168-87B4-426B-8FA7-55747A16D3F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2" r="22432"/>
          <a:stretch>
            <a:fillRect/>
          </a:stretch>
        </p:blipFill>
        <p:spPr/>
      </p:pic>
      <p:pic>
        <p:nvPicPr>
          <p:cNvPr id="2" name="Zástupný symbol obrázku 4">
            <a:extLst>
              <a:ext uri="{FF2B5EF4-FFF2-40B4-BE49-F238E27FC236}">
                <a16:creationId xmlns:a16="http://schemas.microsoft.com/office/drawing/2014/main" id="{EB78E93E-47EF-6183-5C16-B76316DAE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9011" r="19011"/>
          <a:stretch/>
        </p:blipFill>
        <p:spPr>
          <a:xfrm>
            <a:off x="5802085" y="-38679"/>
            <a:ext cx="6438781" cy="6929336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231272"/>
              <a:gd name="connsiteY0" fmla="*/ 0 h 2877158"/>
              <a:gd name="connsiteX1" fmla="*/ 2231272 w 2231272"/>
              <a:gd name="connsiteY1" fmla="*/ 196596 h 2877158"/>
              <a:gd name="connsiteX2" fmla="*/ 1924948 w 2231272"/>
              <a:gd name="connsiteY2" fmla="*/ 2744570 h 2877158"/>
              <a:gd name="connsiteX3" fmla="*/ 466344 w 2231272"/>
              <a:gd name="connsiteY3" fmla="*/ 2877158 h 2877158"/>
              <a:gd name="connsiteX4" fmla="*/ 0 w 2231272"/>
              <a:gd name="connsiteY4" fmla="*/ 0 h 2877158"/>
              <a:gd name="connsiteX0" fmla="*/ 562356 w 2793628"/>
              <a:gd name="connsiteY0" fmla="*/ 0 h 2744570"/>
              <a:gd name="connsiteX1" fmla="*/ 2793628 w 2793628"/>
              <a:gd name="connsiteY1" fmla="*/ 196596 h 2744570"/>
              <a:gd name="connsiteX2" fmla="*/ 2487304 w 2793628"/>
              <a:gd name="connsiteY2" fmla="*/ 2744570 h 2744570"/>
              <a:gd name="connsiteX3" fmla="*/ 0 w 2793628"/>
              <a:gd name="connsiteY3" fmla="*/ 2392526 h 2744570"/>
              <a:gd name="connsiteX4" fmla="*/ 562356 w 2793628"/>
              <a:gd name="connsiteY4" fmla="*/ 0 h 2744570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1778644 w 2793628"/>
              <a:gd name="connsiteY2" fmla="*/ 195818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2555884 w 2793628"/>
              <a:gd name="connsiteY2" fmla="*/ 216392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555884"/>
              <a:gd name="connsiteY0" fmla="*/ 0 h 2392526"/>
              <a:gd name="connsiteX1" fmla="*/ 2382148 w 2555884"/>
              <a:gd name="connsiteY1" fmla="*/ 59436 h 2392526"/>
              <a:gd name="connsiteX2" fmla="*/ 2555884 w 2555884"/>
              <a:gd name="connsiteY2" fmla="*/ 2163926 h 2392526"/>
              <a:gd name="connsiteX3" fmla="*/ 0 w 2555884"/>
              <a:gd name="connsiteY3" fmla="*/ 2392526 h 2392526"/>
              <a:gd name="connsiteX4" fmla="*/ 562356 w 2555884"/>
              <a:gd name="connsiteY4" fmla="*/ 0 h 2392526"/>
              <a:gd name="connsiteX0" fmla="*/ 562356 w 2555884"/>
              <a:gd name="connsiteY0" fmla="*/ 0 h 2397098"/>
              <a:gd name="connsiteX1" fmla="*/ 2382148 w 2555884"/>
              <a:gd name="connsiteY1" fmla="*/ 64008 h 2397098"/>
              <a:gd name="connsiteX2" fmla="*/ 2555884 w 2555884"/>
              <a:gd name="connsiteY2" fmla="*/ 2168498 h 2397098"/>
              <a:gd name="connsiteX3" fmla="*/ 0 w 2555884"/>
              <a:gd name="connsiteY3" fmla="*/ 2397098 h 2397098"/>
              <a:gd name="connsiteX4" fmla="*/ 562356 w 2555884"/>
              <a:gd name="connsiteY4" fmla="*/ 0 h 2397098"/>
              <a:gd name="connsiteX0" fmla="*/ 50292 w 2555884"/>
              <a:gd name="connsiteY0" fmla="*/ 0 h 2442818"/>
              <a:gd name="connsiteX1" fmla="*/ 2382148 w 2555884"/>
              <a:gd name="connsiteY1" fmla="*/ 109728 h 2442818"/>
              <a:gd name="connsiteX2" fmla="*/ 2555884 w 2555884"/>
              <a:gd name="connsiteY2" fmla="*/ 2214218 h 2442818"/>
              <a:gd name="connsiteX3" fmla="*/ 0 w 2555884"/>
              <a:gd name="connsiteY3" fmla="*/ 2442818 h 2442818"/>
              <a:gd name="connsiteX4" fmla="*/ 50292 w 2555884"/>
              <a:gd name="connsiteY4" fmla="*/ 0 h 2442818"/>
              <a:gd name="connsiteX0" fmla="*/ 50292 w 2555884"/>
              <a:gd name="connsiteY0" fmla="*/ 0 h 2442818"/>
              <a:gd name="connsiteX1" fmla="*/ 2281564 w 2555884"/>
              <a:gd name="connsiteY1" fmla="*/ 82296 h 2442818"/>
              <a:gd name="connsiteX2" fmla="*/ 2555884 w 2555884"/>
              <a:gd name="connsiteY2" fmla="*/ 2214218 h 2442818"/>
              <a:gd name="connsiteX3" fmla="*/ 0 w 2555884"/>
              <a:gd name="connsiteY3" fmla="*/ 2442818 h 2442818"/>
              <a:gd name="connsiteX4" fmla="*/ 50292 w 2555884"/>
              <a:gd name="connsiteY4" fmla="*/ 0 h 2442818"/>
              <a:gd name="connsiteX0" fmla="*/ 0 w 2505592"/>
              <a:gd name="connsiteY0" fmla="*/ 0 h 2214218"/>
              <a:gd name="connsiteX1" fmla="*/ 2231272 w 2505592"/>
              <a:gd name="connsiteY1" fmla="*/ 82296 h 2214218"/>
              <a:gd name="connsiteX2" fmla="*/ 2505592 w 2505592"/>
              <a:gd name="connsiteY2" fmla="*/ 2214218 h 2214218"/>
              <a:gd name="connsiteX3" fmla="*/ 694944 w 2505592"/>
              <a:gd name="connsiteY3" fmla="*/ 1793594 h 2214218"/>
              <a:gd name="connsiteX4" fmla="*/ 0 w 2505592"/>
              <a:gd name="connsiteY4" fmla="*/ 0 h 2214218"/>
              <a:gd name="connsiteX0" fmla="*/ 0 w 2505592"/>
              <a:gd name="connsiteY0" fmla="*/ 0 h 2214218"/>
              <a:gd name="connsiteX1" fmla="*/ 2231272 w 2505592"/>
              <a:gd name="connsiteY1" fmla="*/ 82296 h 2214218"/>
              <a:gd name="connsiteX2" fmla="*/ 2505592 w 2505592"/>
              <a:gd name="connsiteY2" fmla="*/ 2214218 h 2214218"/>
              <a:gd name="connsiteX3" fmla="*/ 612648 w 2505592"/>
              <a:gd name="connsiteY3" fmla="*/ 1967330 h 2214218"/>
              <a:gd name="connsiteX4" fmla="*/ 0 w 2505592"/>
              <a:gd name="connsiteY4" fmla="*/ 0 h 2214218"/>
              <a:gd name="connsiteX0" fmla="*/ 0 w 2231272"/>
              <a:gd name="connsiteY0" fmla="*/ 0 h 1967330"/>
              <a:gd name="connsiteX1" fmla="*/ 2231272 w 2231272"/>
              <a:gd name="connsiteY1" fmla="*/ 82296 h 1967330"/>
              <a:gd name="connsiteX2" fmla="*/ 1947808 w 2231272"/>
              <a:gd name="connsiteY2" fmla="*/ 1761590 h 1967330"/>
              <a:gd name="connsiteX3" fmla="*/ 612648 w 2231272"/>
              <a:gd name="connsiteY3" fmla="*/ 1967330 h 1967330"/>
              <a:gd name="connsiteX4" fmla="*/ 0 w 2231272"/>
              <a:gd name="connsiteY4" fmla="*/ 0 h 1967330"/>
              <a:gd name="connsiteX0" fmla="*/ 0 w 2231272"/>
              <a:gd name="connsiteY0" fmla="*/ 0 h 1967330"/>
              <a:gd name="connsiteX1" fmla="*/ 2231272 w 2231272"/>
              <a:gd name="connsiteY1" fmla="*/ 82296 h 1967330"/>
              <a:gd name="connsiteX2" fmla="*/ 1801504 w 2231272"/>
              <a:gd name="connsiteY2" fmla="*/ 1871318 h 1967330"/>
              <a:gd name="connsiteX3" fmla="*/ 612648 w 2231272"/>
              <a:gd name="connsiteY3" fmla="*/ 1967330 h 1967330"/>
              <a:gd name="connsiteX4" fmla="*/ 0 w 2231272"/>
              <a:gd name="connsiteY4" fmla="*/ 0 h 1967330"/>
              <a:gd name="connsiteX0" fmla="*/ 0 w 2235844"/>
              <a:gd name="connsiteY0" fmla="*/ 0 h 1967330"/>
              <a:gd name="connsiteX1" fmla="*/ 2235844 w 2235844"/>
              <a:gd name="connsiteY1" fmla="*/ 82296 h 1967330"/>
              <a:gd name="connsiteX2" fmla="*/ 1801504 w 2235844"/>
              <a:gd name="connsiteY2" fmla="*/ 1871318 h 1967330"/>
              <a:gd name="connsiteX3" fmla="*/ 612648 w 2235844"/>
              <a:gd name="connsiteY3" fmla="*/ 1967330 h 1967330"/>
              <a:gd name="connsiteX4" fmla="*/ 0 w 2235844"/>
              <a:gd name="connsiteY4" fmla="*/ 0 h 1967330"/>
              <a:gd name="connsiteX0" fmla="*/ 2337381 w 2337381"/>
              <a:gd name="connsiteY0" fmla="*/ 0 h 3926758"/>
              <a:gd name="connsiteX1" fmla="*/ 1623196 w 2337381"/>
              <a:gd name="connsiteY1" fmla="*/ 2041724 h 3926758"/>
              <a:gd name="connsiteX2" fmla="*/ 1188856 w 2337381"/>
              <a:gd name="connsiteY2" fmla="*/ 3830746 h 3926758"/>
              <a:gd name="connsiteX3" fmla="*/ 0 w 2337381"/>
              <a:gd name="connsiteY3" fmla="*/ 3926758 h 3926758"/>
              <a:gd name="connsiteX4" fmla="*/ 2337381 w 2337381"/>
              <a:gd name="connsiteY4" fmla="*/ 0 h 3926758"/>
              <a:gd name="connsiteX0" fmla="*/ 2337381 w 3789453"/>
              <a:gd name="connsiteY0" fmla="*/ 0 h 3926758"/>
              <a:gd name="connsiteX1" fmla="*/ 3789453 w 3789453"/>
              <a:gd name="connsiteY1" fmla="*/ 16982 h 3926758"/>
              <a:gd name="connsiteX2" fmla="*/ 1188856 w 3789453"/>
              <a:gd name="connsiteY2" fmla="*/ 3830746 h 3926758"/>
              <a:gd name="connsiteX3" fmla="*/ 0 w 3789453"/>
              <a:gd name="connsiteY3" fmla="*/ 3926758 h 3926758"/>
              <a:gd name="connsiteX4" fmla="*/ 2337381 w 3789453"/>
              <a:gd name="connsiteY4" fmla="*/ 0 h 3926758"/>
              <a:gd name="connsiteX0" fmla="*/ 2337381 w 3789453"/>
              <a:gd name="connsiteY0" fmla="*/ 0 h 5311203"/>
              <a:gd name="connsiteX1" fmla="*/ 3789453 w 3789453"/>
              <a:gd name="connsiteY1" fmla="*/ 16982 h 5311203"/>
              <a:gd name="connsiteX2" fmla="*/ 3757885 w 3789453"/>
              <a:gd name="connsiteY2" fmla="*/ 5311203 h 5311203"/>
              <a:gd name="connsiteX3" fmla="*/ 0 w 3789453"/>
              <a:gd name="connsiteY3" fmla="*/ 3926758 h 5311203"/>
              <a:gd name="connsiteX4" fmla="*/ 2337381 w 3789453"/>
              <a:gd name="connsiteY4" fmla="*/ 0 h 5311203"/>
              <a:gd name="connsiteX0" fmla="*/ 573896 w 2025968"/>
              <a:gd name="connsiteY0" fmla="*/ 0 h 6909444"/>
              <a:gd name="connsiteX1" fmla="*/ 2025968 w 2025968"/>
              <a:gd name="connsiteY1" fmla="*/ 16982 h 6909444"/>
              <a:gd name="connsiteX2" fmla="*/ 1994400 w 2025968"/>
              <a:gd name="connsiteY2" fmla="*/ 5311203 h 6909444"/>
              <a:gd name="connsiteX3" fmla="*/ 0 w 2025968"/>
              <a:gd name="connsiteY3" fmla="*/ 6909444 h 6909444"/>
              <a:gd name="connsiteX4" fmla="*/ 573896 w 2025968"/>
              <a:gd name="connsiteY4" fmla="*/ 0 h 6909444"/>
              <a:gd name="connsiteX0" fmla="*/ 573896 w 2025968"/>
              <a:gd name="connsiteY0" fmla="*/ 0 h 6909444"/>
              <a:gd name="connsiteX1" fmla="*/ 2025968 w 2025968"/>
              <a:gd name="connsiteY1" fmla="*/ 16982 h 6909444"/>
              <a:gd name="connsiteX2" fmla="*/ 1994400 w 2025968"/>
              <a:gd name="connsiteY2" fmla="*/ 5311203 h 6909444"/>
              <a:gd name="connsiteX3" fmla="*/ 0 w 2025968"/>
              <a:gd name="connsiteY3" fmla="*/ 6909444 h 6909444"/>
              <a:gd name="connsiteX4" fmla="*/ 126530 w 2025968"/>
              <a:gd name="connsiteY4" fmla="*/ 5100536 h 6909444"/>
              <a:gd name="connsiteX5" fmla="*/ 573896 w 2025968"/>
              <a:gd name="connsiteY5" fmla="*/ 0 h 6909444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4986709 w 6438781"/>
              <a:gd name="connsiteY5" fmla="*/ 0 h 6929336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2231572 w 6438781"/>
              <a:gd name="connsiteY5" fmla="*/ 3794250 h 6929336"/>
              <a:gd name="connsiteX6" fmla="*/ 4986709 w 6438781"/>
              <a:gd name="connsiteY6" fmla="*/ 0 h 6929336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1654629 w 6438781"/>
              <a:gd name="connsiteY5" fmla="*/ 2977822 h 6929336"/>
              <a:gd name="connsiteX6" fmla="*/ 4986709 w 6438781"/>
              <a:gd name="connsiteY6" fmla="*/ 0 h 6929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38781" h="6929336">
                <a:moveTo>
                  <a:pt x="4986709" y="0"/>
                </a:moveTo>
                <a:lnTo>
                  <a:pt x="6438781" y="16982"/>
                </a:lnTo>
                <a:lnTo>
                  <a:pt x="6407213" y="5311203"/>
                </a:lnTo>
                <a:lnTo>
                  <a:pt x="4412813" y="6909444"/>
                </a:lnTo>
                <a:lnTo>
                  <a:pt x="0" y="6929336"/>
                </a:lnTo>
                <a:lnTo>
                  <a:pt x="1654629" y="2977822"/>
                </a:lnTo>
                <a:lnTo>
                  <a:pt x="4986709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7FBFE807-F68C-4115-2DD0-0C72415F7E76}"/>
              </a:ext>
            </a:extLst>
          </p:cNvPr>
          <p:cNvSpPr txBox="1"/>
          <p:nvPr/>
        </p:nvSpPr>
        <p:spPr>
          <a:xfrm>
            <a:off x="5802085" y="6890657"/>
            <a:ext cx="64387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>
                <a:hlinkClick r:id="rId4" tooltip="http://worldbuilding.stackexchange.com/questions/31513/what-would-be-the-best-way-to-fight-a-duel-with-lightsabers/31528"/>
              </a:rPr>
              <a:t>Tato fotka</a:t>
            </a:r>
            <a:r>
              <a:rPr lang="cs-CZ" sz="900"/>
              <a:t> od autora Neznámý autor s licencí </a:t>
            </a:r>
            <a:r>
              <a:rPr lang="cs-CZ" sz="900">
                <a:hlinkClick r:id="rId5" tooltip="https://creativecommons.org/licenses/by-sa/3.0/"/>
              </a:rPr>
              <a:t>CC BY-SA</a:t>
            </a:r>
            <a:endParaRPr lang="cs-CZ" sz="9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99465F-D4E2-A1EC-2B5F-54161C04025F}"/>
              </a:ext>
            </a:extLst>
          </p:cNvPr>
          <p:cNvSpPr txBox="1">
            <a:spLocks/>
          </p:cNvSpPr>
          <p:nvPr/>
        </p:nvSpPr>
        <p:spPr>
          <a:xfrm>
            <a:off x="783822" y="38420"/>
            <a:ext cx="8501670" cy="3913716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cs-CZ" sz="3600" b="1" spc="1000" dirty="0">
                <a:solidFill>
                  <a:schemeClr val="accent1"/>
                </a:solidFill>
              </a:rPr>
              <a:t>REFEREES SEMINAR</a:t>
            </a:r>
          </a:p>
          <a:p>
            <a:pPr>
              <a:lnSpc>
                <a:spcPct val="150000"/>
              </a:lnSpc>
            </a:pPr>
            <a:endParaRPr lang="cs-CZ" sz="3600" b="1" spc="10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cs-CZ" sz="2000" b="1" spc="1000" dirty="0">
                <a:solidFill>
                  <a:srgbClr val="000000"/>
                </a:solidFill>
              </a:rPr>
              <a:t>EPEE</a:t>
            </a:r>
          </a:p>
          <a:p>
            <a:pPr>
              <a:lnSpc>
                <a:spcPct val="150000"/>
              </a:lnSpc>
            </a:pPr>
            <a:endParaRPr lang="cs-CZ" sz="2000" b="1" spc="1000" dirty="0">
              <a:solidFill>
                <a:srgbClr val="000000"/>
              </a:solidFill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E94B3B5-24C2-C56A-A622-3CD0AD8798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18" y="5359410"/>
            <a:ext cx="273367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211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38901" y="5382818"/>
            <a:ext cx="10667999" cy="1028700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ctr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ROLE AND RESPONSABILITIES</a:t>
            </a:r>
            <a:endParaRPr 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42A477CE-308F-4880-8CE8-B764B981C021}"/>
              </a:ext>
            </a:extLst>
          </p:cNvPr>
          <p:cNvGraphicFramePr/>
          <p:nvPr/>
        </p:nvGraphicFramePr>
        <p:xfrm>
          <a:off x="2251948" y="419050"/>
          <a:ext cx="7441904" cy="4775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3189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1">
            <a:extLst>
              <a:ext uri="{FF2B5EF4-FFF2-40B4-BE49-F238E27FC236}">
                <a16:creationId xmlns:a16="http://schemas.microsoft.com/office/drawing/2014/main" id="{49D17238-B267-F625-276E-8A94787CF75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4047D10-42A5-D7F4-93B2-982AAA2F0658}"/>
              </a:ext>
            </a:extLst>
          </p:cNvPr>
          <p:cNvSpPr txBox="1"/>
          <p:nvPr/>
        </p:nvSpPr>
        <p:spPr>
          <a:xfrm>
            <a:off x="1031907" y="4775372"/>
            <a:ext cx="10511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 good referee should be </a:t>
            </a:r>
            <a:r>
              <a:rPr lang="en-US" b="1" dirty="0"/>
              <a:t>fair</a:t>
            </a:r>
            <a:r>
              <a:rPr lang="en-US" dirty="0"/>
              <a:t>, </a:t>
            </a:r>
            <a:r>
              <a:rPr lang="en-US" b="1" dirty="0"/>
              <a:t>impartial</a:t>
            </a:r>
            <a:r>
              <a:rPr lang="en-US" dirty="0"/>
              <a:t> and </a:t>
            </a:r>
            <a:r>
              <a:rPr lang="en-US" b="1" dirty="0"/>
              <a:t>consistent</a:t>
            </a:r>
            <a:r>
              <a:rPr lang="en-US" dirty="0"/>
              <a:t> in enforcing the rules. He should have good </a:t>
            </a:r>
            <a:r>
              <a:rPr lang="en-US" b="1" dirty="0"/>
              <a:t>communication skills</a:t>
            </a:r>
            <a:r>
              <a:rPr lang="en-US" dirty="0"/>
              <a:t>, </a:t>
            </a:r>
            <a:r>
              <a:rPr lang="en-US" b="1" dirty="0"/>
              <a:t>be decisive </a:t>
            </a:r>
            <a:r>
              <a:rPr lang="en-US" dirty="0"/>
              <a:t>and </a:t>
            </a:r>
            <a:r>
              <a:rPr lang="en-US" b="1" dirty="0"/>
              <a:t>remain calm </a:t>
            </a:r>
            <a:r>
              <a:rPr lang="en-US" dirty="0"/>
              <a:t>under pressure. In addition, a good referee should have a </a:t>
            </a:r>
            <a:r>
              <a:rPr lang="en-US" b="1" dirty="0"/>
              <a:t>thorough knowledge of the rules </a:t>
            </a:r>
            <a:r>
              <a:rPr lang="en-US" dirty="0"/>
              <a:t>of the game and </a:t>
            </a:r>
            <a:r>
              <a:rPr lang="en-US" b="1" dirty="0"/>
              <a:t>be able to manage and control</a:t>
            </a:r>
            <a:r>
              <a:rPr lang="en-US" dirty="0"/>
              <a:t> the game </a:t>
            </a:r>
            <a:r>
              <a:rPr lang="en-US" b="1" dirty="0"/>
              <a:t>effectively</a:t>
            </a:r>
            <a:r>
              <a:rPr lang="en-US" dirty="0"/>
              <a:t>.</a:t>
            </a:r>
            <a:endParaRPr lang="cs-CZ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44CFA8A-F10E-6303-8566-66C5FDB8D302}"/>
              </a:ext>
            </a:extLst>
          </p:cNvPr>
          <p:cNvSpPr txBox="1"/>
          <p:nvPr/>
        </p:nvSpPr>
        <p:spPr>
          <a:xfrm>
            <a:off x="1031907" y="4044644"/>
            <a:ext cx="62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+mj-lt"/>
              </a:rPr>
              <a:t>What a good referee should be?</a:t>
            </a:r>
            <a:endParaRPr lang="cs-CZ" sz="2000" b="1" dirty="0">
              <a:latin typeface="+mj-lt"/>
            </a:endParaRPr>
          </a:p>
        </p:txBody>
      </p:sp>
      <p:pic>
        <p:nvPicPr>
          <p:cNvPr id="1026" name="Picture 2" descr="ChatGPT Logo PNG Vector">
            <a:extLst>
              <a:ext uri="{FF2B5EF4-FFF2-40B4-BE49-F238E27FC236}">
                <a16:creationId xmlns:a16="http://schemas.microsoft.com/office/drawing/2014/main" id="{2EB111A8-3958-DD3C-C355-433523F6D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031" y="899120"/>
            <a:ext cx="1050648" cy="106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2CD3A4BA-7CB1-7F82-2A2A-9A2C57889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545" y="2046530"/>
            <a:ext cx="1672484" cy="41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6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8">
            <a:extLst>
              <a:ext uri="{FF2B5EF4-FFF2-40B4-BE49-F238E27FC236}">
                <a16:creationId xmlns:a16="http://schemas.microsoft.com/office/drawing/2014/main" id="{B47A8828-CFE2-0D21-BB1C-9553008773B2}"/>
              </a:ext>
            </a:extLst>
          </p:cNvPr>
          <p:cNvSpPr txBox="1"/>
          <p:nvPr/>
        </p:nvSpPr>
        <p:spPr>
          <a:xfrm>
            <a:off x="1701030" y="2254168"/>
            <a:ext cx="8650331" cy="396967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Left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hander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always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on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left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side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ind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teams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Hair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fixed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according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rules</a:t>
            </a: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Fencer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has to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ready</a:t>
            </a: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accent1"/>
                </a:solidFill>
              </a:rPr>
              <a:t>Control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 err="1">
                <a:solidFill>
                  <a:schemeClr val="accent1"/>
                </a:solidFill>
              </a:rPr>
              <a:t>of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 err="1">
                <a:solidFill>
                  <a:schemeClr val="accent1"/>
                </a:solidFill>
              </a:rPr>
              <a:t>materiel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referee</a:t>
            </a: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Blade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deflection</a:t>
            </a: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Salute</a:t>
            </a: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endParaRPr lang="cs-CZ" sz="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Zobrazit zdrojový obrázek">
            <a:extLst>
              <a:ext uri="{FF2B5EF4-FFF2-40B4-BE49-F238E27FC236}">
                <a16:creationId xmlns:a16="http://schemas.microsoft.com/office/drawing/2014/main" id="{4E1E7A4C-B0AC-831E-8850-A6331D438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724" y="4391958"/>
            <a:ext cx="1820342" cy="176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Zobrazit zdrojový obrázek">
            <a:extLst>
              <a:ext uri="{FF2B5EF4-FFF2-40B4-BE49-F238E27FC236}">
                <a16:creationId xmlns:a16="http://schemas.microsoft.com/office/drawing/2014/main" id="{E40A6FAE-FF68-278D-2537-155AB165B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556" y="916249"/>
            <a:ext cx="1818510" cy="181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Zobrazit zdrojový obrázek">
            <a:extLst>
              <a:ext uri="{FF2B5EF4-FFF2-40B4-BE49-F238E27FC236}">
                <a16:creationId xmlns:a16="http://schemas.microsoft.com/office/drawing/2014/main" id="{4417DA20-99D2-EC02-4250-C161C2AB3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49" y="3894746"/>
            <a:ext cx="1386223" cy="207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Zobrazit zdrojový obrázek">
            <a:extLst>
              <a:ext uri="{FF2B5EF4-FFF2-40B4-BE49-F238E27FC236}">
                <a16:creationId xmlns:a16="http://schemas.microsoft.com/office/drawing/2014/main" id="{B07B1AA7-2196-EA28-38D1-AE530BF81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0" y="910424"/>
            <a:ext cx="1386222" cy="106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60171888-F3BB-1EF0-BF8B-0B406BB70E39}"/>
              </a:ext>
            </a:extLst>
          </p:cNvPr>
          <p:cNvSpPr txBox="1">
            <a:spLocks/>
          </p:cNvSpPr>
          <p:nvPr/>
        </p:nvSpPr>
        <p:spPr>
          <a:xfrm>
            <a:off x="1453897" y="1115947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/>
              <a:t>Before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match</a:t>
            </a:r>
            <a:endParaRPr lang="en-US" dirty="0"/>
          </a:p>
        </p:txBody>
      </p:sp>
      <p:pic>
        <p:nvPicPr>
          <p:cNvPr id="7" name="Picture 10" descr="FIE On X: #Tokyo2020 Women's Individual Epee: Ana Maria, 50% OFF">
            <a:extLst>
              <a:ext uri="{FF2B5EF4-FFF2-40B4-BE49-F238E27FC236}">
                <a16:creationId xmlns:a16="http://schemas.microsoft.com/office/drawing/2014/main" id="{E100784A-805F-D601-10DB-905721368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0" y="2078027"/>
            <a:ext cx="1386222" cy="173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FIE - International Fencing Federation - Cali GRAND PRIX epee In photo:  REIN Stephan Photo Augusto Bizzi | Facebook">
            <a:extLst>
              <a:ext uri="{FF2B5EF4-FFF2-40B4-BE49-F238E27FC236}">
                <a16:creationId xmlns:a16="http://schemas.microsoft.com/office/drawing/2014/main" id="{49F43A79-EA83-6F75-AAB4-142F6BE18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556" y="2806738"/>
            <a:ext cx="1818510" cy="151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308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 txBox="1">
            <a:spLocks/>
          </p:cNvSpPr>
          <p:nvPr/>
        </p:nvSpPr>
        <p:spPr>
          <a:xfrm>
            <a:off x="3254415" y="723217"/>
            <a:ext cx="6251723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WEAPON CONTROL </a:t>
            </a:r>
            <a:r>
              <a:rPr lang="cs-CZ" b="1" dirty="0">
                <a:solidFill>
                  <a:schemeClr val="accent1"/>
                </a:solidFill>
              </a:rPr>
              <a:t>!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3" name="Picture 2" descr="C:\Users\user\Desktop\ANTALYA 2024 Under 23\marchi di controllo.jpg">
            <a:extLst>
              <a:ext uri="{FF2B5EF4-FFF2-40B4-BE49-F238E27FC236}">
                <a16:creationId xmlns:a16="http://schemas.microsoft.com/office/drawing/2014/main" id="{8A69B26A-D510-91B0-B6EA-23F989D56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21080"/>
          <a:stretch>
            <a:fillRect/>
          </a:stretch>
        </p:blipFill>
        <p:spPr bwMode="auto">
          <a:xfrm>
            <a:off x="4238612" y="1646864"/>
            <a:ext cx="3714776" cy="48876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9392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8B04BE52-96F0-436F-8F32-CD7E70A95DEF}"/>
              </a:ext>
            </a:extLst>
          </p:cNvPr>
          <p:cNvSpPr txBox="1">
            <a:spLocks/>
          </p:cNvSpPr>
          <p:nvPr/>
        </p:nvSpPr>
        <p:spPr>
          <a:xfrm>
            <a:off x="1045525" y="1851534"/>
            <a:ext cx="4236689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/>
              <a:t>Hair</a:t>
            </a:r>
            <a:r>
              <a:rPr lang="cs-CZ" b="1" dirty="0"/>
              <a:t> </a:t>
            </a:r>
            <a:r>
              <a:rPr lang="cs-CZ" b="1" dirty="0" err="1"/>
              <a:t>fixing</a:t>
            </a:r>
            <a:endParaRPr lang="cs-CZ" b="1" dirty="0"/>
          </a:p>
        </p:txBody>
      </p:sp>
      <p:pic>
        <p:nvPicPr>
          <p:cNvPr id="16" name="Picture 3" descr="C:\Users\user\Desktop\CASCIA E NOCERA 2019\foto capelli 2019\capelli.jpg">
            <a:extLst>
              <a:ext uri="{FF2B5EF4-FFF2-40B4-BE49-F238E27FC236}">
                <a16:creationId xmlns:a16="http://schemas.microsoft.com/office/drawing/2014/main" id="{C41532E9-C6ED-4C74-8A12-CB0B74776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2810" y="3614239"/>
            <a:ext cx="4804344" cy="2033741"/>
          </a:xfrm>
          <a:prstGeom prst="rect">
            <a:avLst/>
          </a:prstGeom>
          <a:noFill/>
        </p:spPr>
      </p:pic>
      <p:pic>
        <p:nvPicPr>
          <p:cNvPr id="17" name="Picture 16" descr="C:\Users\user\Desktop\tallin\PHOTO-2023-02-19-19-57-04 (3).jpg">
            <a:extLst>
              <a:ext uri="{FF2B5EF4-FFF2-40B4-BE49-F238E27FC236}">
                <a16:creationId xmlns:a16="http://schemas.microsoft.com/office/drawing/2014/main" id="{4DE104F6-5E6D-4FC1-A4D0-D48B47C1F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21873" b="25631"/>
          <a:stretch>
            <a:fillRect/>
          </a:stretch>
        </p:blipFill>
        <p:spPr bwMode="auto">
          <a:xfrm>
            <a:off x="8593395" y="3126183"/>
            <a:ext cx="2754310" cy="2571768"/>
          </a:xfrm>
          <a:prstGeom prst="rect">
            <a:avLst/>
          </a:prstGeom>
          <a:noFill/>
        </p:spPr>
      </p:pic>
      <p:pic>
        <p:nvPicPr>
          <p:cNvPr id="18" name="Picture 7" descr="C:\Users\Martina\Desktop\Nuova cartella\FOTO CAPELLI\13570048_10209821208317363_1776478385_o.jpg">
            <a:extLst>
              <a:ext uri="{FF2B5EF4-FFF2-40B4-BE49-F238E27FC236}">
                <a16:creationId xmlns:a16="http://schemas.microsoft.com/office/drawing/2014/main" id="{5A3A0F14-3B32-4A25-BD98-36963FFB2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7766" t="28125" r="7385" b="27083"/>
          <a:stretch>
            <a:fillRect/>
          </a:stretch>
        </p:blipFill>
        <p:spPr bwMode="auto">
          <a:xfrm>
            <a:off x="6172787" y="1571778"/>
            <a:ext cx="1774974" cy="2180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C:\Users\Martina\Desktop\Nuova cartella\FOTO CAPELLI\IMG_5129.JPG">
            <a:extLst>
              <a:ext uri="{FF2B5EF4-FFF2-40B4-BE49-F238E27FC236}">
                <a16:creationId xmlns:a16="http://schemas.microsoft.com/office/drawing/2014/main" id="{5A4BC2AD-B4A7-421C-A999-4C909AF46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21983" t="16702" r="19827" b="42888"/>
          <a:stretch>
            <a:fillRect/>
          </a:stretch>
        </p:blipFill>
        <p:spPr>
          <a:xfrm>
            <a:off x="6172787" y="4031647"/>
            <a:ext cx="1774974" cy="1643058"/>
          </a:xfrm>
          <a:prstGeom prst="rect">
            <a:avLst/>
          </a:prstGeom>
          <a:noFill/>
        </p:spPr>
      </p:pic>
      <p:pic>
        <p:nvPicPr>
          <p:cNvPr id="20" name="Segnaposto contenuto 4" descr="64215_10150291904009978_1919045599_n.jpg">
            <a:extLst>
              <a:ext uri="{FF2B5EF4-FFF2-40B4-BE49-F238E27FC236}">
                <a16:creationId xmlns:a16="http://schemas.microsoft.com/office/drawing/2014/main" id="{91B3F626-5AE2-4E0C-B54B-C74B85ED187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215" t="22630" r="66646" b="51508"/>
          <a:stretch>
            <a:fillRect/>
          </a:stretch>
        </p:blipFill>
        <p:spPr bwMode="auto">
          <a:xfrm>
            <a:off x="8575034" y="1571778"/>
            <a:ext cx="1214429" cy="129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bdélník 13">
            <a:extLst>
              <a:ext uri="{FF2B5EF4-FFF2-40B4-BE49-F238E27FC236}">
                <a16:creationId xmlns:a16="http://schemas.microsoft.com/office/drawing/2014/main" id="{FF2BA106-C9E5-7D67-5C8A-D6F8050112A8}"/>
              </a:ext>
            </a:extLst>
          </p:cNvPr>
          <p:cNvSpPr/>
          <p:nvPr/>
        </p:nvSpPr>
        <p:spPr>
          <a:xfrm rot="157644">
            <a:off x="4800576" y="1654977"/>
            <a:ext cx="719052" cy="1145824"/>
          </a:xfrm>
          <a:prstGeom prst="rect">
            <a:avLst/>
          </a:prstGeom>
          <a:solidFill>
            <a:srgbClr val="FF00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Obdélník 14">
            <a:extLst>
              <a:ext uri="{FF2B5EF4-FFF2-40B4-BE49-F238E27FC236}">
                <a16:creationId xmlns:a16="http://schemas.microsoft.com/office/drawing/2014/main" id="{2BDCC042-3BB5-A9E9-002C-0A51602FEEC3}"/>
              </a:ext>
            </a:extLst>
          </p:cNvPr>
          <p:cNvSpPr/>
          <p:nvPr/>
        </p:nvSpPr>
        <p:spPr>
          <a:xfrm rot="21032239">
            <a:off x="4109364" y="1601457"/>
            <a:ext cx="719052" cy="1145824"/>
          </a:xfrm>
          <a:prstGeom prst="rect">
            <a:avLst/>
          </a:prstGeom>
          <a:solidFill>
            <a:srgbClr val="FFFF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370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 txBox="1">
            <a:spLocks/>
          </p:cNvSpPr>
          <p:nvPr/>
        </p:nvSpPr>
        <p:spPr>
          <a:xfrm>
            <a:off x="3254416" y="723217"/>
            <a:ext cx="5738664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/>
              <a:t>Passing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oponent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383292A-C53F-9729-B788-04D43E7B4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88" y="2459422"/>
            <a:ext cx="8684350" cy="193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28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4D3F7B85-6D48-4A3F-9397-D452CCAB5C95}"/>
              </a:ext>
            </a:extLst>
          </p:cNvPr>
          <p:cNvSpPr txBox="1">
            <a:spLocks/>
          </p:cNvSpPr>
          <p:nvPr/>
        </p:nvSpPr>
        <p:spPr>
          <a:xfrm>
            <a:off x="1453897" y="1115947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CORP a CORP</a:t>
            </a:r>
            <a:endParaRPr lang="en-US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79A4EDA6-1F41-F112-33F6-E385251DA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265" y="2351206"/>
            <a:ext cx="7886007" cy="199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017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4D3F7B85-6D48-4A3F-9397-D452CCAB5C95}"/>
              </a:ext>
            </a:extLst>
          </p:cNvPr>
          <p:cNvSpPr txBox="1">
            <a:spLocks/>
          </p:cNvSpPr>
          <p:nvPr/>
        </p:nvSpPr>
        <p:spPr>
          <a:xfrm>
            <a:off x="1453897" y="1115947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/>
              <a:t>Crossing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limits</a:t>
            </a:r>
            <a:endParaRPr lang="en-US" dirty="0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31B0AEC0-5961-4F74-DF74-3E24747D4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672" y="3502997"/>
            <a:ext cx="8470656" cy="1258776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788F9D9-7D1C-31F6-A3B0-09858A9CFC8F}"/>
              </a:ext>
            </a:extLst>
          </p:cNvPr>
          <p:cNvSpPr txBox="1"/>
          <p:nvPr/>
        </p:nvSpPr>
        <p:spPr>
          <a:xfrm rot="2882485">
            <a:off x="2185533" y="2995527"/>
            <a:ext cx="1052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end line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933DBB8-AE98-5CD6-9CF4-1F9034477BC5}"/>
              </a:ext>
            </a:extLst>
          </p:cNvPr>
          <p:cNvSpPr txBox="1"/>
          <p:nvPr/>
        </p:nvSpPr>
        <p:spPr>
          <a:xfrm rot="2882485">
            <a:off x="4112287" y="2921544"/>
            <a:ext cx="17246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on-</a:t>
            </a:r>
            <a:r>
              <a:rPr lang="cs-CZ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guard</a:t>
            </a:r>
            <a:r>
              <a:rPr lang="cs-CZ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line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6A601AA-3CB4-7A37-5F45-12F442B1F0AB}"/>
              </a:ext>
            </a:extLst>
          </p:cNvPr>
          <p:cNvSpPr txBox="1"/>
          <p:nvPr/>
        </p:nvSpPr>
        <p:spPr>
          <a:xfrm rot="2882485">
            <a:off x="5207545" y="3087507"/>
            <a:ext cx="16621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centre line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43F3584-C8CC-363F-F46A-1B4A00B539A0}"/>
              </a:ext>
            </a:extLst>
          </p:cNvPr>
          <p:cNvSpPr txBox="1"/>
          <p:nvPr/>
        </p:nvSpPr>
        <p:spPr>
          <a:xfrm>
            <a:off x="1225119" y="4901669"/>
            <a:ext cx="7320271" cy="7130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600" dirty="0" err="1">
                <a:solidFill>
                  <a:srgbClr val="FF0000"/>
                </a:solidFill>
              </a:rPr>
              <a:t>One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foot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outside</a:t>
            </a:r>
            <a:r>
              <a:rPr lang="cs-CZ" sz="1600" dirty="0">
                <a:solidFill>
                  <a:srgbClr val="FF0000"/>
                </a:solidFill>
              </a:rPr>
              <a:t> &gt;&gt;&gt; 1m </a:t>
            </a:r>
            <a:r>
              <a:rPr lang="cs-CZ" sz="1600" dirty="0" err="1">
                <a:solidFill>
                  <a:srgbClr val="FF0000"/>
                </a:solidFill>
              </a:rPr>
              <a:t>back</a:t>
            </a:r>
            <a:endParaRPr lang="cs-CZ" sz="1600" dirty="0">
              <a:solidFill>
                <a:srgbClr val="FF0000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600" dirty="0" err="1">
                <a:solidFill>
                  <a:srgbClr val="FF0000"/>
                </a:solidFill>
              </a:rPr>
              <a:t>Two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feet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outside</a:t>
            </a:r>
            <a:r>
              <a:rPr lang="cs-CZ" sz="1600" dirty="0">
                <a:solidFill>
                  <a:srgbClr val="FF0000"/>
                </a:solidFill>
              </a:rPr>
              <a:t> &gt;&gt;&gt; 1m </a:t>
            </a:r>
            <a:r>
              <a:rPr lang="cs-CZ" sz="1600" dirty="0" err="1">
                <a:solidFill>
                  <a:srgbClr val="FF0000"/>
                </a:solidFill>
              </a:rPr>
              <a:t>back</a:t>
            </a:r>
            <a:r>
              <a:rPr lang="cs-CZ" sz="1600" dirty="0">
                <a:solidFill>
                  <a:srgbClr val="FF0000"/>
                </a:solidFill>
              </a:rPr>
              <a:t> and </a:t>
            </a:r>
            <a:r>
              <a:rPr lang="cs-CZ" sz="1600" dirty="0" err="1">
                <a:solidFill>
                  <a:srgbClr val="FF0000"/>
                </a:solidFill>
              </a:rPr>
              <a:t>cancel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the</a:t>
            </a:r>
            <a:r>
              <a:rPr lang="cs-CZ" sz="1600" dirty="0">
                <a:solidFill>
                  <a:srgbClr val="FF0000"/>
                </a:solidFill>
              </a:rPr>
              <a:t> hit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075D17EF-B179-2617-1577-F4E1224BD130}"/>
              </a:ext>
            </a:extLst>
          </p:cNvPr>
          <p:cNvCxnSpPr>
            <a:cxnSpLocks/>
          </p:cNvCxnSpPr>
          <p:nvPr/>
        </p:nvCxnSpPr>
        <p:spPr>
          <a:xfrm flipV="1">
            <a:off x="9383697" y="2325533"/>
            <a:ext cx="0" cy="25043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70797704-3921-D0FC-C879-0F0C6B4CB334}"/>
              </a:ext>
            </a:extLst>
          </p:cNvPr>
          <p:cNvSpPr txBox="1"/>
          <p:nvPr/>
        </p:nvSpPr>
        <p:spPr>
          <a:xfrm>
            <a:off x="8558073" y="1550962"/>
            <a:ext cx="2982897" cy="77457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Both</a:t>
            </a:r>
            <a:r>
              <a:rPr lang="cs-CZ" dirty="0">
                <a:solidFill>
                  <a:srgbClr val="FF0000"/>
                </a:solidFill>
                <a:latin typeface="Open Sans (Základní text)"/>
              </a:rPr>
              <a:t> </a:t>
            </a: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feets</a:t>
            </a:r>
            <a:r>
              <a:rPr lang="cs-CZ" dirty="0">
                <a:solidFill>
                  <a:srgbClr val="FF0000"/>
                </a:solidFill>
                <a:latin typeface="Open Sans (Základní text)"/>
              </a:rPr>
              <a:t> </a:t>
            </a: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outside</a:t>
            </a:r>
            <a:r>
              <a:rPr lang="cs-CZ" dirty="0">
                <a:solidFill>
                  <a:srgbClr val="FF0000"/>
                </a:solidFill>
                <a:latin typeface="Open Sans (Základní text)"/>
              </a:rPr>
              <a:t> 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dirty="0">
                <a:solidFill>
                  <a:srgbClr val="FF0000"/>
                </a:solidFill>
                <a:latin typeface="Open Sans (Základní text)"/>
              </a:rPr>
              <a:t>&gt;&gt;&gt; </a:t>
            </a: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technical</a:t>
            </a:r>
            <a:r>
              <a:rPr lang="cs-CZ" dirty="0">
                <a:solidFill>
                  <a:srgbClr val="FF0000"/>
                </a:solidFill>
                <a:latin typeface="Open Sans (Základní text)"/>
              </a:rPr>
              <a:t> </a:t>
            </a: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touche</a:t>
            </a:r>
            <a:endParaRPr lang="cs-CZ" dirty="0">
              <a:solidFill>
                <a:srgbClr val="FF0000"/>
              </a:solidFill>
              <a:latin typeface="Open Sans (Základní text)"/>
            </a:endParaRP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499E66FF-921F-68FC-8376-DED01970D075}"/>
              </a:ext>
            </a:extLst>
          </p:cNvPr>
          <p:cNvCxnSpPr>
            <a:cxnSpLocks/>
          </p:cNvCxnSpPr>
          <p:nvPr/>
        </p:nvCxnSpPr>
        <p:spPr>
          <a:xfrm>
            <a:off x="1225119" y="4447006"/>
            <a:ext cx="941920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66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72CF7C53-F853-4168-BE36-34D250647A84}"/>
              </a:ext>
            </a:extLst>
          </p:cNvPr>
          <p:cNvSpPr txBox="1">
            <a:spLocks/>
          </p:cNvSpPr>
          <p:nvPr/>
        </p:nvSpPr>
        <p:spPr>
          <a:xfrm>
            <a:off x="1318441" y="1703391"/>
            <a:ext cx="9555117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Hit made </a:t>
            </a:r>
            <a:r>
              <a:rPr lang="cs-CZ" b="1" dirty="0" err="1"/>
              <a:t>during</a:t>
            </a:r>
            <a:r>
              <a:rPr lang="cs-CZ" b="1" dirty="0"/>
              <a:t> </a:t>
            </a:r>
            <a:r>
              <a:rPr lang="cs-CZ" b="1" dirty="0" err="1"/>
              <a:t>or</a:t>
            </a:r>
            <a:r>
              <a:rPr lang="cs-CZ" b="1" dirty="0"/>
              <a:t> </a:t>
            </a:r>
            <a:r>
              <a:rPr lang="cs-CZ" b="1" dirty="0" err="1"/>
              <a:t>after</a:t>
            </a:r>
            <a:r>
              <a:rPr lang="cs-CZ" b="1" dirty="0"/>
              <a:t> </a:t>
            </a:r>
            <a:r>
              <a:rPr lang="cs-CZ" b="1" dirty="0" err="1"/>
              <a:t>fall</a:t>
            </a:r>
            <a:r>
              <a:rPr lang="cs-CZ" b="1" dirty="0"/>
              <a:t> </a:t>
            </a:r>
            <a:r>
              <a:rPr lang="cs-CZ" b="1" dirty="0" err="1"/>
              <a:t>down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9B21DB-9235-41E4-8D89-96EFA95639F5}"/>
              </a:ext>
            </a:extLst>
          </p:cNvPr>
          <p:cNvSpPr txBox="1"/>
          <p:nvPr/>
        </p:nvSpPr>
        <p:spPr>
          <a:xfrm>
            <a:off x="2262679" y="3155132"/>
            <a:ext cx="7364171" cy="146444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 charset="0"/>
              <a:buChar char="•"/>
            </a:pPr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Hit </a:t>
            </a:r>
            <a:r>
              <a:rPr lang="cs-CZ" sz="2400" b="1" dirty="0">
                <a:solidFill>
                  <a:schemeClr val="tx1">
                    <a:alpha val="80000"/>
                  </a:schemeClr>
                </a:solidFill>
              </a:rPr>
              <a:t>has to </a:t>
            </a:r>
            <a:r>
              <a:rPr lang="cs-CZ" sz="2400" b="1" dirty="0" err="1">
                <a:solidFill>
                  <a:schemeClr val="tx1">
                    <a:alpha val="80000"/>
                  </a:schemeClr>
                </a:solidFill>
              </a:rPr>
              <a:t>be</a:t>
            </a:r>
            <a:r>
              <a:rPr lang="cs-CZ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400" b="1" dirty="0" err="1">
                <a:solidFill>
                  <a:schemeClr val="tx1">
                    <a:alpha val="80000"/>
                  </a:schemeClr>
                </a:solidFill>
              </a:rPr>
              <a:t>canceled</a:t>
            </a:r>
            <a:r>
              <a:rPr lang="cs-CZ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in any </a:t>
            </a:r>
            <a:r>
              <a:rPr lang="cs-CZ" sz="2400" dirty="0" err="1">
                <a:solidFill>
                  <a:schemeClr val="tx1">
                    <a:alpha val="80000"/>
                  </a:schemeClr>
                </a:solidFill>
              </a:rPr>
              <a:t>of</a:t>
            </a:r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 case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endParaRPr lang="cs-CZ" sz="2400" dirty="0">
              <a:solidFill>
                <a:schemeClr val="tx1">
                  <a:alpha val="80000"/>
                </a:schemeClr>
              </a:solidFill>
            </a:endParaRPr>
          </a:p>
          <a:p>
            <a:pPr marL="171450" indent="-171450">
              <a:lnSpc>
                <a:spcPct val="200000"/>
              </a:lnSpc>
              <a:buFont typeface="Arial" charset="0"/>
              <a:buChar char="•"/>
            </a:pPr>
            <a:r>
              <a:rPr lang="cs-CZ" sz="2400" dirty="0" err="1">
                <a:solidFill>
                  <a:schemeClr val="tx1">
                    <a:alpha val="80000"/>
                  </a:schemeClr>
                </a:solidFill>
              </a:rPr>
              <a:t>Falling</a:t>
            </a:r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400" dirty="0" err="1">
                <a:solidFill>
                  <a:schemeClr val="tx1">
                    <a:alpha val="80000"/>
                  </a:schemeClr>
                </a:solidFill>
              </a:rPr>
              <a:t>down</a:t>
            </a:r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400" b="1" dirty="0" err="1">
                <a:solidFill>
                  <a:schemeClr val="tx1">
                    <a:alpha val="80000"/>
                  </a:schemeClr>
                </a:solidFill>
              </a:rPr>
              <a:t>intentionaly</a:t>
            </a:r>
            <a:r>
              <a:rPr lang="cs-CZ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400" b="1" dirty="0" err="1">
                <a:solidFill>
                  <a:schemeClr val="tx1">
                    <a:alpha val="80000"/>
                  </a:schemeClr>
                </a:solidFill>
              </a:rPr>
              <a:t>yellow</a:t>
            </a:r>
            <a:r>
              <a:rPr lang="cs-CZ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400" b="1" dirty="0" err="1">
                <a:solidFill>
                  <a:schemeClr val="tx1">
                    <a:alpha val="80000"/>
                  </a:schemeClr>
                </a:solidFill>
              </a:rPr>
              <a:t>card</a:t>
            </a:r>
            <a:endParaRPr lang="en-US" sz="2400" b="1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" name="Obdélník 14">
            <a:extLst>
              <a:ext uri="{FF2B5EF4-FFF2-40B4-BE49-F238E27FC236}">
                <a16:creationId xmlns:a16="http://schemas.microsoft.com/office/drawing/2014/main" id="{19407A7F-909D-FF95-A016-63C7872C5B77}"/>
              </a:ext>
            </a:extLst>
          </p:cNvPr>
          <p:cNvSpPr/>
          <p:nvPr/>
        </p:nvSpPr>
        <p:spPr>
          <a:xfrm rot="756462">
            <a:off x="8163503" y="4446024"/>
            <a:ext cx="372415" cy="573755"/>
          </a:xfrm>
          <a:prstGeom prst="rect">
            <a:avLst/>
          </a:prstGeom>
          <a:solidFill>
            <a:srgbClr val="FFFF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550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 txBox="1">
            <a:spLocks/>
          </p:cNvSpPr>
          <p:nvPr/>
        </p:nvSpPr>
        <p:spPr>
          <a:xfrm>
            <a:off x="3254416" y="1067245"/>
            <a:ext cx="5738664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ALT </a:t>
            </a:r>
            <a:r>
              <a:rPr lang="cs-CZ" b="1" dirty="0">
                <a:solidFill>
                  <a:schemeClr val="accent1"/>
                </a:solidFill>
              </a:rPr>
              <a:t>NOT TO EARLY!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9B32F6BD-DBF5-1EC2-49F5-423BD581E2E1}"/>
              </a:ext>
            </a:extLst>
          </p:cNvPr>
          <p:cNvSpPr txBox="1"/>
          <p:nvPr/>
        </p:nvSpPr>
        <p:spPr>
          <a:xfrm>
            <a:off x="2386830" y="2584427"/>
            <a:ext cx="8650331" cy="396967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Crossing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limits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first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riposte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/remise)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accent1"/>
                </a:solidFill>
              </a:rPr>
              <a:t>Corp</a:t>
            </a:r>
            <a:r>
              <a:rPr lang="cs-CZ" dirty="0">
                <a:solidFill>
                  <a:schemeClr val="accent1"/>
                </a:solidFill>
              </a:rPr>
              <a:t> a </a:t>
            </a:r>
            <a:r>
              <a:rPr lang="cs-CZ" dirty="0" err="1">
                <a:solidFill>
                  <a:schemeClr val="accent1"/>
                </a:solidFill>
              </a:rPr>
              <a:t>corp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simple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to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avoid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being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hit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accent1"/>
                </a:solidFill>
              </a:rPr>
              <a:t>Passing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 err="1">
                <a:solidFill>
                  <a:schemeClr val="accent1"/>
                </a:solidFill>
              </a:rPr>
              <a:t>the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 err="1">
                <a:solidFill>
                  <a:schemeClr val="accent1"/>
                </a:solidFill>
              </a:rPr>
              <a:t>opponent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first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riposte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/remise)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accent1"/>
                </a:solidFill>
              </a:rPr>
              <a:t>Falling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 err="1">
                <a:solidFill>
                  <a:schemeClr val="accent1"/>
                </a:solidFill>
              </a:rPr>
              <a:t>down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intentionally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or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not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>
                <a:solidFill>
                  <a:schemeClr val="accent1"/>
                </a:solidFill>
              </a:rPr>
              <a:t>Non-</a:t>
            </a:r>
            <a:r>
              <a:rPr lang="cs-CZ" dirty="0" err="1">
                <a:solidFill>
                  <a:schemeClr val="accent1"/>
                </a:solidFill>
              </a:rPr>
              <a:t>combativity</a:t>
            </a:r>
            <a:endParaRPr lang="cs-CZ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endParaRPr lang="cs-CZ" sz="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8403C1-12E4-ABAA-7E34-0826671A25D8}"/>
              </a:ext>
            </a:extLst>
          </p:cNvPr>
          <p:cNvSpPr txBox="1">
            <a:spLocks/>
          </p:cNvSpPr>
          <p:nvPr/>
        </p:nvSpPr>
        <p:spPr>
          <a:xfrm>
            <a:off x="4457018" y="1552858"/>
            <a:ext cx="5738664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>
                <a:solidFill>
                  <a:schemeClr val="accent1"/>
                </a:solidFill>
              </a:rPr>
              <a:t>NOT TO LATE!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447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8B04BE52-96F0-436F-8F32-CD7E70A95DEF}"/>
              </a:ext>
            </a:extLst>
          </p:cNvPr>
          <p:cNvSpPr txBox="1">
            <a:spLocks/>
          </p:cNvSpPr>
          <p:nvPr/>
        </p:nvSpPr>
        <p:spPr>
          <a:xfrm>
            <a:off x="1595940" y="1155897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Non-</a:t>
            </a:r>
            <a:r>
              <a:rPr lang="cs-CZ" b="1" dirty="0" err="1"/>
              <a:t>combativity</a:t>
            </a:r>
            <a:endParaRPr lang="en-US" dirty="0"/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28A8288D-C393-40A7-B561-3C53CF7858E7}"/>
              </a:ext>
            </a:extLst>
          </p:cNvPr>
          <p:cNvSpPr txBox="1"/>
          <p:nvPr/>
        </p:nvSpPr>
        <p:spPr>
          <a:xfrm>
            <a:off x="2363322" y="2505221"/>
            <a:ext cx="9008413" cy="31527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cs-CZ" b="1" dirty="0" err="1">
                <a:solidFill>
                  <a:schemeClr val="tx1">
                    <a:alpha val="80000"/>
                  </a:schemeClr>
                </a:solidFill>
              </a:rPr>
              <a:t>Referee</a:t>
            </a:r>
            <a:r>
              <a:rPr lang="cs-CZ" b="1" dirty="0">
                <a:solidFill>
                  <a:schemeClr val="tx1">
                    <a:alpha val="80000"/>
                  </a:schemeClr>
                </a:solidFill>
              </a:rPr>
              <a:t> has to </a:t>
            </a:r>
            <a:r>
              <a:rPr lang="cs-CZ" b="1" dirty="0" err="1">
                <a:solidFill>
                  <a:schemeClr val="tx1">
                    <a:alpha val="80000"/>
                  </a:schemeClr>
                </a:solidFill>
              </a:rPr>
              <a:t>say</a:t>
            </a:r>
            <a:r>
              <a:rPr lang="cs-CZ" b="1" dirty="0">
                <a:solidFill>
                  <a:schemeClr val="tx1">
                    <a:alpha val="80000"/>
                  </a:schemeClr>
                </a:solidFill>
              </a:rPr>
              <a:t> Alt! </a:t>
            </a:r>
            <a:r>
              <a:rPr lang="cs-CZ" b="1" dirty="0" err="1">
                <a:solidFill>
                  <a:schemeClr val="accent1">
                    <a:alpha val="80000"/>
                  </a:schemeClr>
                </a:solidFill>
              </a:rPr>
              <a:t>after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 1 </a:t>
            </a:r>
            <a:r>
              <a:rPr lang="cs-CZ" b="1" dirty="0" err="1">
                <a:solidFill>
                  <a:schemeClr val="accent1">
                    <a:alpha val="80000"/>
                  </a:schemeClr>
                </a:solidFill>
              </a:rPr>
              <a:t>minute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1">
                    <a:alpha val="80000"/>
                  </a:schemeClr>
                </a:solidFill>
              </a:rPr>
              <a:t>without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 hit</a:t>
            </a:r>
          </a:p>
          <a:p>
            <a:pPr>
              <a:lnSpc>
                <a:spcPct val="200000"/>
              </a:lnSpc>
            </a:pP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&gt;  </a:t>
            </a:r>
            <a:r>
              <a:rPr lang="cs-CZ" dirty="0">
                <a:solidFill>
                  <a:schemeClr val="accent1">
                    <a:alpha val="80000"/>
                  </a:schemeClr>
                </a:solidFill>
              </a:rPr>
              <a:t>P-</a:t>
            </a:r>
            <a:r>
              <a:rPr lang="cs-CZ" dirty="0" err="1">
                <a:solidFill>
                  <a:schemeClr val="accent1">
                    <a:alpha val="80000"/>
                  </a:schemeClr>
                </a:solidFill>
              </a:rPr>
              <a:t>yellow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for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both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fencers</a:t>
            </a:r>
            <a:endParaRPr lang="cs-CZ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&gt;&gt;  </a:t>
            </a:r>
            <a:r>
              <a:rPr lang="cs-CZ" dirty="0">
                <a:solidFill>
                  <a:schemeClr val="accent1">
                    <a:alpha val="80000"/>
                  </a:schemeClr>
                </a:solidFill>
              </a:rPr>
              <a:t>P-</a:t>
            </a:r>
            <a:r>
              <a:rPr lang="cs-CZ" dirty="0" err="1">
                <a:solidFill>
                  <a:schemeClr val="accent1">
                    <a:alpha val="80000"/>
                  </a:schemeClr>
                </a:solidFill>
              </a:rPr>
              <a:t>red</a:t>
            </a:r>
            <a:r>
              <a:rPr lang="cs-CZ" dirty="0">
                <a:solidFill>
                  <a:schemeClr val="accent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for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both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fencers</a:t>
            </a:r>
            <a:endParaRPr lang="cs-CZ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&gt;&gt;&gt; </a:t>
            </a:r>
            <a:r>
              <a:rPr lang="cs-CZ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>
                <a:solidFill>
                  <a:schemeClr val="accent1">
                    <a:alpha val="80000"/>
                  </a:schemeClr>
                </a:solidFill>
              </a:rPr>
              <a:t>P-</a:t>
            </a:r>
            <a:r>
              <a:rPr lang="cs-CZ" dirty="0" err="1">
                <a:solidFill>
                  <a:schemeClr val="accent1">
                    <a:alpha val="80000"/>
                  </a:schemeClr>
                </a:solidFill>
              </a:rPr>
              <a:t>black</a:t>
            </a:r>
            <a:r>
              <a:rPr lang="en-US" dirty="0">
                <a:solidFill>
                  <a:schemeClr val="accent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with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lower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score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(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or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lower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seeding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)</a:t>
            </a:r>
          </a:p>
          <a:p>
            <a:pPr>
              <a:lnSpc>
                <a:spcPct val="200000"/>
              </a:lnSpc>
            </a:pPr>
            <a:endParaRPr lang="cs-CZ" sz="1200" b="1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cs-CZ" dirty="0">
                <a:solidFill>
                  <a:schemeClr val="accent1">
                    <a:alpha val="80000"/>
                  </a:schemeClr>
                </a:solidFill>
              </a:rPr>
              <a:t>! 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Non-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combativity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1">
                    <a:alpha val="80000"/>
                  </a:schemeClr>
                </a:solidFill>
              </a:rPr>
              <a:t>does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 not </a:t>
            </a:r>
            <a:r>
              <a:rPr lang="cs-CZ" b="1" dirty="0" err="1">
                <a:solidFill>
                  <a:schemeClr val="accent1">
                    <a:alpha val="80000"/>
                  </a:schemeClr>
                </a:solidFill>
              </a:rPr>
              <a:t>exist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1">
                    <a:alpha val="80000"/>
                  </a:schemeClr>
                </a:solidFill>
              </a:rPr>
              <a:t>during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 14:14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,</a:t>
            </a:r>
            <a:r>
              <a:rPr lang="cs-CZ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44:44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and 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extra </a:t>
            </a:r>
            <a:r>
              <a:rPr lang="cs-CZ" b="1" dirty="0" err="1">
                <a:solidFill>
                  <a:schemeClr val="accent1">
                    <a:alpha val="80000"/>
                  </a:schemeClr>
                </a:solidFill>
              </a:rPr>
              <a:t>minute</a:t>
            </a:r>
            <a:endParaRPr lang="en-US" b="1" dirty="0">
              <a:solidFill>
                <a:schemeClr val="accent1">
                  <a:alpha val="80000"/>
                </a:schemeClr>
              </a:solidFill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40283B79-EED7-48A7-A11B-A73F85E376E7}"/>
              </a:ext>
            </a:extLst>
          </p:cNvPr>
          <p:cNvSpPr/>
          <p:nvPr/>
        </p:nvSpPr>
        <p:spPr>
          <a:xfrm rot="862724">
            <a:off x="7343353" y="1470519"/>
            <a:ext cx="432048" cy="72008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P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FB323E0-44D3-46B2-B430-72F0D2297708}"/>
              </a:ext>
            </a:extLst>
          </p:cNvPr>
          <p:cNvSpPr/>
          <p:nvPr/>
        </p:nvSpPr>
        <p:spPr>
          <a:xfrm rot="157644">
            <a:off x="6956482" y="1364528"/>
            <a:ext cx="432048" cy="720080"/>
          </a:xfrm>
          <a:prstGeom prst="rect">
            <a:avLst/>
          </a:prstGeom>
          <a:solidFill>
            <a:srgbClr val="FF00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5779428A-0EF0-4247-92BE-2A46EC65FB9D}"/>
              </a:ext>
            </a:extLst>
          </p:cNvPr>
          <p:cNvSpPr/>
          <p:nvPr/>
        </p:nvSpPr>
        <p:spPr>
          <a:xfrm rot="21032239">
            <a:off x="6564409" y="1338507"/>
            <a:ext cx="432048" cy="720080"/>
          </a:xfrm>
          <a:prstGeom prst="rect">
            <a:avLst/>
          </a:prstGeom>
          <a:solidFill>
            <a:srgbClr val="FFFF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053431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3430" y="4721717"/>
            <a:ext cx="2764608" cy="323165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r>
              <a:rPr lang="cs-CZ" sz="1500" dirty="0">
                <a:solidFill>
                  <a:schemeClr val="accent1"/>
                </a:solidFill>
                <a:latin typeface="Montserrat SemiBold" panose="00000700000000000000" pitchFamily="2" charset="-18"/>
                <a:ea typeface="Open Sans" charset="0"/>
                <a:cs typeface="Open Sans" charset="0"/>
              </a:rPr>
              <a:t>YELLING AT YOU</a:t>
            </a:r>
            <a:endParaRPr lang="en-US" sz="1500" dirty="0">
              <a:solidFill>
                <a:schemeClr val="accent1"/>
              </a:solidFill>
              <a:latin typeface="Montserrat SemiBold" panose="00000700000000000000" pitchFamily="2" charset="-18"/>
              <a:ea typeface="Open Sans" charset="0"/>
              <a:cs typeface="Open Sans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3429" y="5046248"/>
            <a:ext cx="5619127" cy="6267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No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one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can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yell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at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You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for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any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reason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.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You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have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to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controle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bout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/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match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and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give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penalties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.</a:t>
            </a:r>
            <a:endParaRPr lang="en-US" sz="15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11189184-7C63-426B-A56A-88483EB4561B}"/>
              </a:ext>
            </a:extLst>
          </p:cNvPr>
          <p:cNvSpPr txBox="1"/>
          <p:nvPr/>
        </p:nvSpPr>
        <p:spPr>
          <a:xfrm>
            <a:off x="5315293" y="2934739"/>
            <a:ext cx="3590168" cy="323165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r>
              <a:rPr lang="cs-CZ" sz="1500" dirty="0">
                <a:solidFill>
                  <a:schemeClr val="accent1"/>
                </a:solidFill>
                <a:latin typeface="Montserrat SemiBold" panose="00000700000000000000" pitchFamily="2" charset="-18"/>
                <a:ea typeface="Open Sans" charset="0"/>
                <a:cs typeface="Open Sans" charset="0"/>
              </a:rPr>
              <a:t>COACHING DURING THE FIGHT</a:t>
            </a:r>
            <a:endParaRPr lang="en-US" sz="1500" dirty="0">
              <a:solidFill>
                <a:schemeClr val="accent1"/>
              </a:solidFill>
              <a:latin typeface="Montserrat SemiBold" panose="00000700000000000000" pitchFamily="2" charset="-18"/>
              <a:ea typeface="Open Sans" charset="0"/>
              <a:cs typeface="Open Sans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73F5F780-444B-4B1B-9096-20F35E3169BD}"/>
              </a:ext>
            </a:extLst>
          </p:cNvPr>
          <p:cNvSpPr txBox="1"/>
          <p:nvPr/>
        </p:nvSpPr>
        <p:spPr>
          <a:xfrm>
            <a:off x="5317577" y="3318824"/>
            <a:ext cx="5766541" cy="118070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Coaching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is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not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allowed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after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„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Allez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!“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till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„Alt!“.</a:t>
            </a:r>
            <a:r>
              <a:rPr lang="en-US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Fencer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can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have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consultation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during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1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minute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break</a:t>
            </a:r>
            <a:r>
              <a:rPr lang="en-US" sz="1500" dirty="0">
                <a:solidFill>
                  <a:schemeClr val="tx1">
                    <a:alpha val="80000"/>
                  </a:schemeClr>
                </a:solidFill>
              </a:rPr>
              <a:t>.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Coach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during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poole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does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not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exist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and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can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not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be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in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area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of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play.</a:t>
            </a:r>
            <a:endParaRPr lang="en-US" sz="1500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en-US" sz="15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49C1E222-A70D-441E-A053-FA32D1635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354" y="885119"/>
            <a:ext cx="2670918" cy="5143500"/>
          </a:xfrm>
          <a:prstGeom prst="rect">
            <a:avLst/>
          </a:prstGeom>
        </p:spPr>
      </p:pic>
      <p:sp>
        <p:nvSpPr>
          <p:cNvPr id="22" name="Obdélník 21">
            <a:extLst>
              <a:ext uri="{FF2B5EF4-FFF2-40B4-BE49-F238E27FC236}">
                <a16:creationId xmlns:a16="http://schemas.microsoft.com/office/drawing/2014/main" id="{3F45FADC-704D-44F5-94A6-F5479F6440A9}"/>
              </a:ext>
            </a:extLst>
          </p:cNvPr>
          <p:cNvSpPr/>
          <p:nvPr/>
        </p:nvSpPr>
        <p:spPr>
          <a:xfrm>
            <a:off x="2157223" y="857251"/>
            <a:ext cx="2842387" cy="51713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2000"/>
                </a:schemeClr>
              </a:gs>
              <a:gs pos="50000">
                <a:schemeClr val="bg1">
                  <a:alpha val="76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86039" y="1096243"/>
            <a:ext cx="4000499" cy="1079072"/>
          </a:xfrm>
        </p:spPr>
        <p:txBody>
          <a:bodyPr>
            <a:normAutofit fontScale="90000"/>
          </a:bodyPr>
          <a:lstStyle/>
          <a:p>
            <a:r>
              <a:rPr lang="cs-CZ" dirty="0"/>
              <a:t>DO NOT ALLOW COACHES TO</a:t>
            </a:r>
            <a:endParaRPr lang="en-US" dirty="0"/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F9A08C33-8946-4B36-B50B-77C75D122F51}"/>
              </a:ext>
            </a:extLst>
          </p:cNvPr>
          <p:cNvSpPr/>
          <p:nvPr/>
        </p:nvSpPr>
        <p:spPr>
          <a:xfrm rot="392038">
            <a:off x="9414511" y="5508475"/>
            <a:ext cx="189890" cy="328964"/>
          </a:xfrm>
          <a:prstGeom prst="rect">
            <a:avLst/>
          </a:prstGeom>
          <a:solidFill>
            <a:srgbClr val="FFFF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312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rázku 3">
            <a:extLst>
              <a:ext uri="{FF2B5EF4-FFF2-40B4-BE49-F238E27FC236}">
                <a16:creationId xmlns:a16="http://schemas.microsoft.com/office/drawing/2014/main" id="{6C5BEBDF-EC6A-464E-B0D7-C7165CE39B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9" b="7419"/>
          <a:stretch>
            <a:fillRect/>
          </a:stretch>
        </p:blipFill>
        <p:spPr>
          <a:xfrm>
            <a:off x="-1" y="-1"/>
            <a:ext cx="12192001" cy="6858001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875801" y="1898248"/>
            <a:ext cx="8573485" cy="186128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spc="-151" baseline="0">
                <a:solidFill>
                  <a:schemeClr val="tx1"/>
                </a:solidFill>
                <a:latin typeface="Montserrat SemiBold" charset="0"/>
                <a:ea typeface="Montserrat SemiBold" charset="0"/>
                <a:cs typeface="Montserrat SemiBold" charset="0"/>
              </a:defRPr>
            </a:lvl1pPr>
          </a:lstStyle>
          <a:p>
            <a:pPr algn="ctr"/>
            <a:r>
              <a:rPr lang="cs-CZ" sz="7200" dirty="0">
                <a:solidFill>
                  <a:srgbClr val="FFFFFF"/>
                </a:solidFill>
              </a:rPr>
              <a:t>THANKS</a:t>
            </a:r>
            <a:endParaRPr lang="en-US" sz="7200" dirty="0">
              <a:solidFill>
                <a:srgbClr val="FFFFFF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-451413" y="-185194"/>
            <a:ext cx="9584903" cy="4166885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0" y="1701478"/>
            <a:ext cx="12327038" cy="4201611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558702"/>
      </p:ext>
    </p:extLst>
  </p:cSld>
  <p:clrMapOvr>
    <a:masterClrMapping/>
  </p:clrMapOvr>
</p:sld>
</file>

<file path=ppt/theme/theme1.xml><?xml version="1.0" encoding="utf-8"?>
<a:theme xmlns:a="http://schemas.openxmlformats.org/drawingml/2006/main" name="Nova Powerpoint Template">
  <a:themeElements>
    <a:clrScheme name="Kula Color 1">
      <a:dk1>
        <a:srgbClr val="000000"/>
      </a:dk1>
      <a:lt1>
        <a:srgbClr val="FFFFFF"/>
      </a:lt1>
      <a:dk2>
        <a:srgbClr val="000000"/>
      </a:dk2>
      <a:lt2>
        <a:srgbClr val="FEFCFF"/>
      </a:lt2>
      <a:accent1>
        <a:srgbClr val="1D46F3"/>
      </a:accent1>
      <a:accent2>
        <a:srgbClr val="FE5757"/>
      </a:accent2>
      <a:accent3>
        <a:srgbClr val="FE0061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748E34A703464D8E3EB37C973FB3DB" ma:contentTypeVersion="4" ma:contentTypeDescription="Create a new document." ma:contentTypeScope="" ma:versionID="2fc0b74d98afd07c34c064884ce85cd2">
  <xsd:schema xmlns:xsd="http://www.w3.org/2001/XMLSchema" xmlns:xs="http://www.w3.org/2001/XMLSchema" xmlns:p="http://schemas.microsoft.com/office/2006/metadata/properties" xmlns:ns2="8a4bc5fc-fbc4-42fb-8151-c1dee7afa863" targetNamespace="http://schemas.microsoft.com/office/2006/metadata/properties" ma:root="true" ma:fieldsID="aa5b5891a4b2d30bf0e2a35680940d79" ns2:_="">
    <xsd:import namespace="8a4bc5fc-fbc4-42fb-8151-c1dee7afa8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bc5fc-fbc4-42fb-8151-c1dee7afa8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5F082BA-6911-4CE4-886C-B2E2D5B16F5E}"/>
</file>

<file path=customXml/itemProps2.xml><?xml version="1.0" encoding="utf-8"?>
<ds:datastoreItem xmlns:ds="http://schemas.openxmlformats.org/officeDocument/2006/customXml" ds:itemID="{E680AA2B-0C7E-4369-A737-9C4B5AB309E4}"/>
</file>

<file path=customXml/itemProps3.xml><?xml version="1.0" encoding="utf-8"?>
<ds:datastoreItem xmlns:ds="http://schemas.openxmlformats.org/officeDocument/2006/customXml" ds:itemID="{587B7BF3-C781-4259-81D2-D6FA03544FF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6456</TotalTime>
  <Words>353</Words>
  <Application>Microsoft Office PowerPoint</Application>
  <PresentationFormat>Widescreen</PresentationFormat>
  <Paragraphs>63</Paragraphs>
  <Slides>14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Montserrat SemiBold</vt:lpstr>
      <vt:lpstr>Open Sans</vt:lpstr>
      <vt:lpstr>Open Sans (Základní text)</vt:lpstr>
      <vt:lpstr>Nova Powerpoint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 NOT ALLOW COACHES TO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ShapeShift</dc:creator>
  <cp:keywords/>
  <dc:description/>
  <cp:lastModifiedBy>Vilem Madr</cp:lastModifiedBy>
  <cp:revision>110</cp:revision>
  <dcterms:created xsi:type="dcterms:W3CDTF">2017-07-25T02:03:18Z</dcterms:created>
  <dcterms:modified xsi:type="dcterms:W3CDTF">2025-06-23T21:49:25Z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6524ed-fb1a-49fd-bafe-15c5e5ffd047_Enabled">
    <vt:lpwstr>true</vt:lpwstr>
  </property>
  <property fmtid="{D5CDD505-2E9C-101B-9397-08002B2CF9AE}" pid="3" name="MSIP_Label_2a6524ed-fb1a-49fd-bafe-15c5e5ffd047_SetDate">
    <vt:lpwstr>2023-02-18T21:31:55Z</vt:lpwstr>
  </property>
  <property fmtid="{D5CDD505-2E9C-101B-9397-08002B2CF9AE}" pid="4" name="MSIP_Label_2a6524ed-fb1a-49fd-bafe-15c5e5ffd047_Method">
    <vt:lpwstr>Standard</vt:lpwstr>
  </property>
  <property fmtid="{D5CDD505-2E9C-101B-9397-08002B2CF9AE}" pid="5" name="MSIP_Label_2a6524ed-fb1a-49fd-bafe-15c5e5ffd047_Name">
    <vt:lpwstr>Internal</vt:lpwstr>
  </property>
  <property fmtid="{D5CDD505-2E9C-101B-9397-08002B2CF9AE}" pid="6" name="MSIP_Label_2a6524ed-fb1a-49fd-bafe-15c5e5ffd047_SiteId">
    <vt:lpwstr>9b511fda-f0b1-43a5-b06e-1e720f64520a</vt:lpwstr>
  </property>
  <property fmtid="{D5CDD505-2E9C-101B-9397-08002B2CF9AE}" pid="7" name="MSIP_Label_2a6524ed-fb1a-49fd-bafe-15c5e5ffd047_ActionId">
    <vt:lpwstr>d64a2626-4584-4807-bac8-abcb173fd121</vt:lpwstr>
  </property>
  <property fmtid="{D5CDD505-2E9C-101B-9397-08002B2CF9AE}" pid="8" name="MSIP_Label_2a6524ed-fb1a-49fd-bafe-15c5e5ffd047_ContentBits">
    <vt:lpwstr>0</vt:lpwstr>
  </property>
  <property fmtid="{D5CDD505-2E9C-101B-9397-08002B2CF9AE}" pid="9" name="ContentTypeId">
    <vt:lpwstr>0x010100FD748E34A703464D8E3EB37C973FB3DB</vt:lpwstr>
  </property>
</Properties>
</file>